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7.xml" ContentType="application/vnd.openxmlformats-officedocument.them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heme/theme8.xml" ContentType="application/vnd.openxmlformats-officedocument.theme+xml"/>
  <Override PartName="/ppt/tags/tag127.xml" ContentType="application/vnd.openxmlformats-officedocument.presentationml.tags+xml"/>
  <Override PartName="/ppt/notesSlides/notesSlide1.xml" ContentType="application/vnd.openxmlformats-officedocument.presentationml.notesSlide+xml"/>
  <Override PartName="/ppt/tags/tag128.xml" ContentType="application/vnd.openxmlformats-officedocument.presentationml.tags+xml"/>
  <Override PartName="/ppt/notesSlides/notesSlide2.xml" ContentType="application/vnd.openxmlformats-officedocument.presentationml.notesSlide+xml"/>
  <Override PartName="/ppt/tags/tag129.xml" ContentType="application/vnd.openxmlformats-officedocument.presentationml.tags+xml"/>
  <Override PartName="/ppt/notesSlides/notesSlide3.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4.xml" ContentType="application/vnd.openxmlformats-officedocument.presentationml.notesSlide+xml"/>
  <Override PartName="/ppt/tags/tag132.xml" ContentType="application/vnd.openxmlformats-officedocument.presentationml.tags+xml"/>
  <Override PartName="/ppt/notesSlides/notesSlide5.xml" ContentType="application/vnd.openxmlformats-officedocument.presentationml.notesSlide+xml"/>
  <Override PartName="/ppt/tags/tag133.xml" ContentType="application/vnd.openxmlformats-officedocument.presentationml.tags+xml"/>
  <Override PartName="/ppt/notesSlides/notesSlide6.xml" ContentType="application/vnd.openxmlformats-officedocument.presentationml.notesSlide+xml"/>
  <Override PartName="/ppt/tags/tag134.xml" ContentType="application/vnd.openxmlformats-officedocument.presentationml.tags+xml"/>
  <Override PartName="/ppt/notesSlides/notesSlide7.xml" ContentType="application/vnd.openxmlformats-officedocument.presentationml.notesSlide+xml"/>
  <Override PartName="/ppt/tags/tag135.xml" ContentType="application/vnd.openxmlformats-officedocument.presentationml.tags+xml"/>
  <Override PartName="/ppt/notesSlides/notesSlide8.xml" ContentType="application/vnd.openxmlformats-officedocument.presentationml.notesSlide+xml"/>
  <Override PartName="/ppt/tags/tag136.xml" ContentType="application/vnd.openxmlformats-officedocument.presentationml.tags+xml"/>
  <Override PartName="/ppt/notesSlides/notesSlide9.xml" ContentType="application/vnd.openxmlformats-officedocument.presentationml.notesSlide+xml"/>
  <Override PartName="/ppt/tags/tag137.xml" ContentType="application/vnd.openxmlformats-officedocument.presentationml.tags+xml"/>
  <Override PartName="/ppt/notesSlides/notesSlide10.xml" ContentType="application/vnd.openxmlformats-officedocument.presentationml.notesSlide+xml"/>
  <Override PartName="/ppt/tags/tag138.xml" ContentType="application/vnd.openxmlformats-officedocument.presentationml.tags+xml"/>
  <Override PartName="/ppt/notesSlides/notesSlide11.xml" ContentType="application/vnd.openxmlformats-officedocument.presentationml.notesSlide+xml"/>
  <Override PartName="/ppt/tags/tag139.xml" ContentType="application/vnd.openxmlformats-officedocument.presentationml.tags+xml"/>
  <Override PartName="/ppt/notesSlides/notesSlide12.xml" ContentType="application/vnd.openxmlformats-officedocument.presentationml.notesSlide+xml"/>
  <Override PartName="/ppt/tags/tag140.xml" ContentType="application/vnd.openxmlformats-officedocument.presentationml.tags+xml"/>
  <Override PartName="/ppt/notesSlides/notesSlide13.xml" ContentType="application/vnd.openxmlformats-officedocument.presentationml.notesSlide+xml"/>
  <Override PartName="/ppt/tags/tag141.xml" ContentType="application/vnd.openxmlformats-officedocument.presentationml.tags+xml"/>
  <Override PartName="/ppt/notesSlides/notesSlide14.xml" ContentType="application/vnd.openxmlformats-officedocument.presentationml.notesSlide+xml"/>
  <Override PartName="/ppt/tags/tag142.xml" ContentType="application/vnd.openxmlformats-officedocument.presentationml.tags+xml"/>
  <Override PartName="/ppt/notesSlides/notesSlide15.xml" ContentType="application/vnd.openxmlformats-officedocument.presentationml.notesSlide+xml"/>
  <Override PartName="/ppt/tags/tag143.xml" ContentType="application/vnd.openxmlformats-officedocument.presentationml.tags+xml"/>
  <Override PartName="/ppt/notesSlides/notesSlide16.xml" ContentType="application/vnd.openxmlformats-officedocument.presentationml.notesSlide+xml"/>
  <Override PartName="/ppt/tags/tag144.xml" ContentType="application/vnd.openxmlformats-officedocument.presentationml.tags+xml"/>
  <Override PartName="/ppt/notesSlides/notesSlide17.xml" ContentType="application/vnd.openxmlformats-officedocument.presentationml.notesSlide+xml"/>
  <Override PartName="/ppt/tags/tag145.xml" ContentType="application/vnd.openxmlformats-officedocument.presentationml.tags+xml"/>
  <Override PartName="/ppt/notesSlides/notesSlide18.xml" ContentType="application/vnd.openxmlformats-officedocument.presentationml.notesSlide+xml"/>
  <Override PartName="/ppt/tags/tag146.xml" ContentType="application/vnd.openxmlformats-officedocument.presentationml.tags+xml"/>
  <Override PartName="/ppt/notesSlides/notesSlide19.xml" ContentType="application/vnd.openxmlformats-officedocument.presentationml.notesSlide+xml"/>
  <Override PartName="/ppt/tags/tag147.xml" ContentType="application/vnd.openxmlformats-officedocument.presentationml.tags+xml"/>
  <Override PartName="/ppt/notesSlides/notesSlide20.xml" ContentType="application/vnd.openxmlformats-officedocument.presentationml.notesSlide+xml"/>
  <Override PartName="/ppt/tags/tag148.xml" ContentType="application/vnd.openxmlformats-officedocument.presentationml.tags+xml"/>
  <Override PartName="/ppt/notesSlides/notesSlide21.xml" ContentType="application/vnd.openxmlformats-officedocument.presentationml.notesSlide+xml"/>
  <Override PartName="/ppt/tags/tag149.xml" ContentType="application/vnd.openxmlformats-officedocument.presentationml.tags+xml"/>
  <Override PartName="/ppt/notesSlides/notesSlide22.xml" ContentType="application/vnd.openxmlformats-officedocument.presentationml.notesSlide+xml"/>
  <Override PartName="/ppt/tags/tag150.xml" ContentType="application/vnd.openxmlformats-officedocument.presentationml.tags+xml"/>
  <Override PartName="/ppt/notesSlides/notesSlide23.xml" ContentType="application/vnd.openxmlformats-officedocument.presentationml.notesSlide+xml"/>
  <Override PartName="/ppt/tags/tag151.xml" ContentType="application/vnd.openxmlformats-officedocument.presentationml.tags+xml"/>
  <Override PartName="/ppt/notesSlides/notesSlide24.xml" ContentType="application/vnd.openxmlformats-officedocument.presentationml.notesSlide+xml"/>
  <Override PartName="/ppt/tags/tag152.xml" ContentType="application/vnd.openxmlformats-officedocument.presentationml.tags+xml"/>
  <Override PartName="/ppt/notesSlides/notesSlide2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153.xml" ContentType="application/vnd.openxmlformats-officedocument.presentationml.tags+xml"/>
  <Override PartName="/ppt/notesSlides/notesSlide26.xml" ContentType="application/vnd.openxmlformats-officedocument.presentationml.notesSlide+xml"/>
  <Override PartName="/ppt/tags/tag154.xml" ContentType="application/vnd.openxmlformats-officedocument.presentationml.tags+xml"/>
  <Override PartName="/ppt/notesSlides/notesSlide27.xml" ContentType="application/vnd.openxmlformats-officedocument.presentationml.notesSlide+xml"/>
  <Override PartName="/ppt/tags/tag155.xml" ContentType="application/vnd.openxmlformats-officedocument.presentationml.tags+xml"/>
  <Override PartName="/ppt/notesSlides/notesSlide28.xml" ContentType="application/vnd.openxmlformats-officedocument.presentationml.notesSlide+xml"/>
  <Override PartName="/ppt/tags/tag156.xml" ContentType="application/vnd.openxmlformats-officedocument.presentationml.tags+xml"/>
  <Override PartName="/ppt/notesSlides/notesSlide29.xml" ContentType="application/vnd.openxmlformats-officedocument.presentationml.notesSlide+xml"/>
  <Override PartName="/ppt/tags/tag157.xml" ContentType="application/vnd.openxmlformats-officedocument.presentationml.tags+xml"/>
  <Override PartName="/ppt/notesSlides/notesSlide30.xml" ContentType="application/vnd.openxmlformats-officedocument.presentationml.notesSlide+xml"/>
  <Override PartName="/ppt/tags/tag158.xml" ContentType="application/vnd.openxmlformats-officedocument.presentationml.tags+xml"/>
  <Override PartName="/ppt/notesSlides/notesSlide31.xml" ContentType="application/vnd.openxmlformats-officedocument.presentationml.notesSlide+xml"/>
  <Override PartName="/ppt/tags/tag159.xml" ContentType="application/vnd.openxmlformats-officedocument.presentationml.tags+xml"/>
  <Override PartName="/ppt/notesSlides/notesSlide32.xml" ContentType="application/vnd.openxmlformats-officedocument.presentationml.notesSlide+xml"/>
  <Override PartName="/ppt/tags/tag160.xml" ContentType="application/vnd.openxmlformats-officedocument.presentationml.tags+xml"/>
  <Override PartName="/ppt/notesSlides/notesSlide33.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notesSlides/notesSlide34.xml" ContentType="application/vnd.openxmlformats-officedocument.presentationml.notesSlide+xml"/>
  <Override PartName="/ppt/tags/tag163.xml" ContentType="application/vnd.openxmlformats-officedocument.presentationml.tags+xml"/>
  <Override PartName="/ppt/notesSlides/notesSlide35.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36.xml" ContentType="application/vnd.openxmlformats-officedocument.presentationml.notesSlide+xml"/>
  <Override PartName="/ppt/tags/tag167.xml" ContentType="application/vnd.openxmlformats-officedocument.presentationml.tags+xml"/>
  <Override PartName="/ppt/notesSlides/notesSlide37.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notesSlides/notesSlide38.xml" ContentType="application/vnd.openxmlformats-officedocument.presentationml.notesSlide+xml"/>
  <Override PartName="/ppt/tags/tag170.xml" ContentType="application/vnd.openxmlformats-officedocument.presentationml.tags+xml"/>
  <Override PartName="/ppt/notesSlides/notesSlide39.xml" ContentType="application/vnd.openxmlformats-officedocument.presentationml.notesSlide+xml"/>
  <Override PartName="/ppt/tags/tag171.xml" ContentType="application/vnd.openxmlformats-officedocument.presentationml.tags+xml"/>
  <Override PartName="/ppt/notesSlides/notesSlide40.xml" ContentType="application/vnd.openxmlformats-officedocument.presentationml.notesSlide+xml"/>
  <Override PartName="/ppt/tags/tag172.xml" ContentType="application/vnd.openxmlformats-officedocument.presentationml.tags+xml"/>
  <Override PartName="/ppt/notesSlides/notesSlide41.xml" ContentType="application/vnd.openxmlformats-officedocument.presentationml.notesSlide+xml"/>
  <Override PartName="/ppt/tags/tag173.xml" ContentType="application/vnd.openxmlformats-officedocument.presentationml.tags+xml"/>
  <Override PartName="/ppt/notesSlides/notesSlide42.xml" ContentType="application/vnd.openxmlformats-officedocument.presentationml.notesSlide+xml"/>
  <Override PartName="/ppt/tags/tag174.xml" ContentType="application/vnd.openxmlformats-officedocument.presentationml.tags+xml"/>
  <Override PartName="/ppt/notesSlides/notesSlide43.xml" ContentType="application/vnd.openxmlformats-officedocument.presentationml.notesSlide+xml"/>
  <Override PartName="/ppt/tags/tag175.xml" ContentType="application/vnd.openxmlformats-officedocument.presentationml.tags+xml"/>
  <Override PartName="/ppt/notesSlides/notesSlide44.xml" ContentType="application/vnd.openxmlformats-officedocument.presentationml.notesSlide+xml"/>
  <Override PartName="/ppt/tags/tag176.xml" ContentType="application/vnd.openxmlformats-officedocument.presentationml.tags+xml"/>
  <Override PartName="/ppt/notesSlides/notesSlide45.xml" ContentType="application/vnd.openxmlformats-officedocument.presentationml.notesSlide+xml"/>
  <Override PartName="/ppt/tags/tag177.xml" ContentType="application/vnd.openxmlformats-officedocument.presentationml.tags+xml"/>
  <Override PartName="/ppt/notesSlides/notesSlide46.xml" ContentType="application/vnd.openxmlformats-officedocument.presentationml.notesSlide+xml"/>
  <Override PartName="/ppt/tags/tag178.xml" ContentType="application/vnd.openxmlformats-officedocument.presentationml.tags+xml"/>
  <Override PartName="/ppt/notesSlides/notesSlide47.xml" ContentType="application/vnd.openxmlformats-officedocument.presentationml.notesSlide+xml"/>
  <Override PartName="/ppt/tags/tag179.xml" ContentType="application/vnd.openxmlformats-officedocument.presentationml.tags+xml"/>
  <Override PartName="/ppt/notesSlides/notesSlide48.xml" ContentType="application/vnd.openxmlformats-officedocument.presentationml.notesSlide+xml"/>
  <Override PartName="/ppt/tags/tag180.xml" ContentType="application/vnd.openxmlformats-officedocument.presentationml.tags+xml"/>
  <Override PartName="/ppt/notesSlides/notesSlide49.xml" ContentType="application/vnd.openxmlformats-officedocument.presentationml.notesSlide+xml"/>
  <Override PartName="/ppt/tags/tag181.xml" ContentType="application/vnd.openxmlformats-officedocument.presentationml.tags+xml"/>
  <Override PartName="/ppt/notesSlides/notesSlide50.xml" ContentType="application/vnd.openxmlformats-officedocument.presentationml.notesSlide+xml"/>
  <Override PartName="/ppt/tags/tag182.xml" ContentType="application/vnd.openxmlformats-officedocument.presentationml.tags+xml"/>
  <Override PartName="/ppt/notesSlides/notesSlide51.xml" ContentType="application/vnd.openxmlformats-officedocument.presentationml.notesSlide+xml"/>
  <Override PartName="/ppt/tags/tag183.xml" ContentType="application/vnd.openxmlformats-officedocument.presentationml.tags+xml"/>
  <Override PartName="/ppt/notesSlides/notesSlide52.xml" ContentType="application/vnd.openxmlformats-officedocument.presentationml.notesSlide+xml"/>
  <Override PartName="/ppt/tags/tag184.xml" ContentType="application/vnd.openxmlformats-officedocument.presentationml.tags+xml"/>
  <Override PartName="/ppt/notesSlides/notesSlide53.xml" ContentType="application/vnd.openxmlformats-officedocument.presentationml.notesSlide+xml"/>
  <Override PartName="/ppt/tags/tag185.xml" ContentType="application/vnd.openxmlformats-officedocument.presentationml.tags+xml"/>
  <Override PartName="/ppt/notesSlides/notesSlide54.xml" ContentType="application/vnd.openxmlformats-officedocument.presentationml.notesSlide+xml"/>
  <Override PartName="/ppt/tags/tag186.xml" ContentType="application/vnd.openxmlformats-officedocument.presentationml.tags+xml"/>
  <Override PartName="/ppt/notesSlides/notesSlide55.xml" ContentType="application/vnd.openxmlformats-officedocument.presentationml.notesSlide+xml"/>
  <Override PartName="/ppt/tags/tag187.xml" ContentType="application/vnd.openxmlformats-officedocument.presentationml.tags+xml"/>
  <Override PartName="/ppt/notesSlides/notesSlide56.xml" ContentType="application/vnd.openxmlformats-officedocument.presentationml.notesSlide+xml"/>
  <Override PartName="/ppt/tags/tag188.xml" ContentType="application/vnd.openxmlformats-officedocument.presentationml.tags+xml"/>
  <Override PartName="/ppt/notesSlides/notesSlide57.xml" ContentType="application/vnd.openxmlformats-officedocument.presentationml.notesSlide+xml"/>
  <Override PartName="/ppt/tags/tag189.xml" ContentType="application/vnd.openxmlformats-officedocument.presentationml.tags+xml"/>
  <Override PartName="/ppt/notesSlides/notesSlide58.xml" ContentType="application/vnd.openxmlformats-officedocument.presentationml.notesSlide+xml"/>
  <Override PartName="/ppt/tags/tag190.xml" ContentType="application/vnd.openxmlformats-officedocument.presentationml.tags+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 id="2147483689" r:id="rId6"/>
    <p:sldMasterId id="2147483707" r:id="rId7"/>
    <p:sldMasterId id="2147483739" r:id="rId8"/>
    <p:sldMasterId id="2147483764" r:id="rId9"/>
    <p:sldMasterId id="2147483793" r:id="rId10"/>
  </p:sldMasterIdLst>
  <p:notesMasterIdLst>
    <p:notesMasterId r:id="rId75"/>
  </p:notesMasterIdLst>
  <p:sldIdLst>
    <p:sldId id="1615" r:id="rId11"/>
    <p:sldId id="1589" r:id="rId12"/>
    <p:sldId id="1737" r:id="rId13"/>
    <p:sldId id="1610" r:id="rId14"/>
    <p:sldId id="1593" r:id="rId15"/>
    <p:sldId id="1618" r:id="rId16"/>
    <p:sldId id="1738" r:id="rId17"/>
    <p:sldId id="1740" r:id="rId18"/>
    <p:sldId id="1741" r:id="rId19"/>
    <p:sldId id="1739" r:id="rId20"/>
    <p:sldId id="1605" r:id="rId21"/>
    <p:sldId id="1611" r:id="rId22"/>
    <p:sldId id="1606" r:id="rId23"/>
    <p:sldId id="1607" r:id="rId24"/>
    <p:sldId id="1621" r:id="rId25"/>
    <p:sldId id="1612" r:id="rId26"/>
    <p:sldId id="1631" r:id="rId27"/>
    <p:sldId id="1587" r:id="rId28"/>
    <p:sldId id="1590" r:id="rId29"/>
    <p:sldId id="1591" r:id="rId30"/>
    <p:sldId id="1594" r:id="rId31"/>
    <p:sldId id="1592" r:id="rId32"/>
    <p:sldId id="1745" r:id="rId33"/>
    <p:sldId id="1819" r:id="rId34"/>
    <p:sldId id="1744" r:id="rId35"/>
    <p:sldId id="1827" r:id="rId36"/>
    <p:sldId id="1822" r:id="rId37"/>
    <p:sldId id="1823" r:id="rId38"/>
    <p:sldId id="1824" r:id="rId39"/>
    <p:sldId id="1622" r:id="rId40"/>
    <p:sldId id="1623" r:id="rId41"/>
    <p:sldId id="1624" r:id="rId42"/>
    <p:sldId id="1625" r:id="rId43"/>
    <p:sldId id="1828" r:id="rId44"/>
    <p:sldId id="1817" r:id="rId45"/>
    <p:sldId id="1825" r:id="rId46"/>
    <p:sldId id="1826" r:id="rId47"/>
    <p:sldId id="1620" r:id="rId48"/>
    <p:sldId id="1627" r:id="rId49"/>
    <p:sldId id="1628" r:id="rId50"/>
    <p:sldId id="1629" r:id="rId51"/>
    <p:sldId id="1626" r:id="rId52"/>
    <p:sldId id="1632" r:id="rId53"/>
    <p:sldId id="1633" r:id="rId54"/>
    <p:sldId id="1634" r:id="rId55"/>
    <p:sldId id="1604" r:id="rId56"/>
    <p:sldId id="1599" r:id="rId57"/>
    <p:sldId id="1637" r:id="rId58"/>
    <p:sldId id="1596" r:id="rId59"/>
    <p:sldId id="1635" r:id="rId60"/>
    <p:sldId id="1600" r:id="rId61"/>
    <p:sldId id="1734" r:id="rId62"/>
    <p:sldId id="1736" r:id="rId63"/>
    <p:sldId id="1735" r:id="rId64"/>
    <p:sldId id="1603" r:id="rId65"/>
    <p:sldId id="1601" r:id="rId66"/>
    <p:sldId id="1602" r:id="rId67"/>
    <p:sldId id="1636" r:id="rId68"/>
    <p:sldId id="1394" r:id="rId69"/>
    <p:sldId id="263" r:id="rId70"/>
    <p:sldId id="260" r:id="rId71"/>
    <p:sldId id="270" r:id="rId72"/>
    <p:sldId id="271" r:id="rId73"/>
    <p:sldId id="272"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EAT" id="{261C7468-35B4-4EEC-846A-4B320D7E35FB}">
          <p14:sldIdLst>
            <p14:sldId id="1615"/>
            <p14:sldId id="1589"/>
            <p14:sldId id="1737"/>
            <p14:sldId id="1610"/>
            <p14:sldId id="1593"/>
            <p14:sldId id="1618"/>
            <p14:sldId id="1738"/>
            <p14:sldId id="1740"/>
            <p14:sldId id="1741"/>
            <p14:sldId id="1739"/>
            <p14:sldId id="1605"/>
            <p14:sldId id="1611"/>
            <p14:sldId id="1606"/>
            <p14:sldId id="1607"/>
            <p14:sldId id="1621"/>
            <p14:sldId id="1612"/>
            <p14:sldId id="1631"/>
            <p14:sldId id="1587"/>
            <p14:sldId id="1590"/>
            <p14:sldId id="1591"/>
            <p14:sldId id="1594"/>
            <p14:sldId id="1592"/>
            <p14:sldId id="1745"/>
            <p14:sldId id="1819"/>
            <p14:sldId id="1744"/>
            <p14:sldId id="1827"/>
            <p14:sldId id="1822"/>
            <p14:sldId id="1823"/>
            <p14:sldId id="1824"/>
            <p14:sldId id="1622"/>
            <p14:sldId id="1623"/>
            <p14:sldId id="1624"/>
            <p14:sldId id="1625"/>
            <p14:sldId id="1828"/>
            <p14:sldId id="1817"/>
            <p14:sldId id="1825"/>
            <p14:sldId id="1826"/>
            <p14:sldId id="1620"/>
            <p14:sldId id="1627"/>
            <p14:sldId id="1628"/>
            <p14:sldId id="1629"/>
            <p14:sldId id="1626"/>
            <p14:sldId id="1632"/>
            <p14:sldId id="1633"/>
            <p14:sldId id="1634"/>
            <p14:sldId id="1604"/>
            <p14:sldId id="1599"/>
            <p14:sldId id="1637"/>
            <p14:sldId id="1596"/>
            <p14:sldId id="1635"/>
            <p14:sldId id="1600"/>
            <p14:sldId id="1734"/>
            <p14:sldId id="1736"/>
            <p14:sldId id="1735"/>
            <p14:sldId id="1603"/>
            <p14:sldId id="1601"/>
            <p14:sldId id="1602"/>
            <p14:sldId id="1636"/>
            <p14:sldId id="1394"/>
            <p14:sldId id="263"/>
            <p14:sldId id="260"/>
            <p14:sldId id="270"/>
            <p14:sldId id="271"/>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367195-BE8D-4148-AD28-9EFB320D8B6D}" v="1" dt="2024-01-30T00:52:07.5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7" autoAdjust="0"/>
    <p:restoredTop sz="94660"/>
  </p:normalViewPr>
  <p:slideViewPr>
    <p:cSldViewPr snapToGrid="0">
      <p:cViewPr varScale="1">
        <p:scale>
          <a:sx n="70" d="100"/>
          <a:sy n="70" d="100"/>
        </p:scale>
        <p:origin x="470" y="54"/>
      </p:cViewPr>
      <p:guideLst/>
    </p:cSldViewPr>
  </p:slideViewPr>
  <p:notesTextViewPr>
    <p:cViewPr>
      <p:scale>
        <a:sx n="1" d="1"/>
        <a:sy n="1" d="1"/>
      </p:scale>
      <p:origin x="0" y="0"/>
    </p:cViewPr>
  </p:notesTextViewPr>
  <p:sorterViewPr>
    <p:cViewPr>
      <p:scale>
        <a:sx n="20" d="100"/>
        <a:sy n="20" d="100"/>
      </p:scale>
      <p:origin x="0" y="0"/>
    </p:cViewPr>
  </p:sorterViewPr>
  <p:notesViewPr>
    <p:cSldViewPr snapToGrid="0">
      <p:cViewPr>
        <p:scale>
          <a:sx n="59" d="100"/>
          <a:sy n="59" d="100"/>
        </p:scale>
        <p:origin x="2462" y="-3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Brenner" userId="9fb83d8f-5032-4809-a38b-65aab255f9d4" providerId="ADAL" clId="{1CD19A34-483D-465F-8CEC-B0C37FC9D02D}"/>
    <pc:docChg chg="delSld delSection modSection">
      <pc:chgData name="Jo-Anne Brenner" userId="9fb83d8f-5032-4809-a38b-65aab255f9d4" providerId="ADAL" clId="{1CD19A34-483D-465F-8CEC-B0C37FC9D02D}" dt="2024-01-30T03:52:59.331" v="6" actId="47"/>
      <pc:docMkLst>
        <pc:docMk/>
      </pc:docMkLst>
      <pc:sldChg chg="del">
        <pc:chgData name="Jo-Anne Brenner" userId="9fb83d8f-5032-4809-a38b-65aab255f9d4" providerId="ADAL" clId="{1CD19A34-483D-465F-8CEC-B0C37FC9D02D}" dt="2024-01-30T03:52:38.496" v="0" actId="47"/>
        <pc:sldMkLst>
          <pc:docMk/>
          <pc:sldMk cId="3173547744" sldId="261"/>
        </pc:sldMkLst>
      </pc:sldChg>
      <pc:sldChg chg="del">
        <pc:chgData name="Jo-Anne Brenner" userId="9fb83d8f-5032-4809-a38b-65aab255f9d4" providerId="ADAL" clId="{1CD19A34-483D-465F-8CEC-B0C37FC9D02D}" dt="2024-01-30T03:52:38.496" v="0" actId="47"/>
        <pc:sldMkLst>
          <pc:docMk/>
          <pc:sldMk cId="1330452274" sldId="300"/>
        </pc:sldMkLst>
      </pc:sldChg>
      <pc:sldChg chg="del">
        <pc:chgData name="Jo-Anne Brenner" userId="9fb83d8f-5032-4809-a38b-65aab255f9d4" providerId="ADAL" clId="{1CD19A34-483D-465F-8CEC-B0C37FC9D02D}" dt="2024-01-30T03:52:38.496" v="0" actId="47"/>
        <pc:sldMkLst>
          <pc:docMk/>
          <pc:sldMk cId="219589773" sldId="305"/>
        </pc:sldMkLst>
      </pc:sldChg>
      <pc:sldChg chg="del">
        <pc:chgData name="Jo-Anne Brenner" userId="9fb83d8f-5032-4809-a38b-65aab255f9d4" providerId="ADAL" clId="{1CD19A34-483D-465F-8CEC-B0C37FC9D02D}" dt="2024-01-30T03:52:38.496" v="0" actId="47"/>
        <pc:sldMkLst>
          <pc:docMk/>
          <pc:sldMk cId="2335438631" sldId="306"/>
        </pc:sldMkLst>
      </pc:sldChg>
      <pc:sldChg chg="del">
        <pc:chgData name="Jo-Anne Brenner" userId="9fb83d8f-5032-4809-a38b-65aab255f9d4" providerId="ADAL" clId="{1CD19A34-483D-465F-8CEC-B0C37FC9D02D}" dt="2024-01-30T03:52:38.496" v="0" actId="47"/>
        <pc:sldMkLst>
          <pc:docMk/>
          <pc:sldMk cId="849115315" sldId="307"/>
        </pc:sldMkLst>
      </pc:sldChg>
      <pc:sldChg chg="del">
        <pc:chgData name="Jo-Anne Brenner" userId="9fb83d8f-5032-4809-a38b-65aab255f9d4" providerId="ADAL" clId="{1CD19A34-483D-465F-8CEC-B0C37FC9D02D}" dt="2024-01-30T03:52:38.496" v="0" actId="47"/>
        <pc:sldMkLst>
          <pc:docMk/>
          <pc:sldMk cId="1445563144" sldId="1159"/>
        </pc:sldMkLst>
      </pc:sldChg>
      <pc:sldChg chg="del">
        <pc:chgData name="Jo-Anne Brenner" userId="9fb83d8f-5032-4809-a38b-65aab255f9d4" providerId="ADAL" clId="{1CD19A34-483D-465F-8CEC-B0C37FC9D02D}" dt="2024-01-30T03:52:38.496" v="0" actId="47"/>
        <pc:sldMkLst>
          <pc:docMk/>
          <pc:sldMk cId="850044256" sldId="1165"/>
        </pc:sldMkLst>
      </pc:sldChg>
      <pc:sldChg chg="del">
        <pc:chgData name="Jo-Anne Brenner" userId="9fb83d8f-5032-4809-a38b-65aab255f9d4" providerId="ADAL" clId="{1CD19A34-483D-465F-8CEC-B0C37FC9D02D}" dt="2024-01-30T03:52:38.496" v="0" actId="47"/>
        <pc:sldMkLst>
          <pc:docMk/>
          <pc:sldMk cId="1710556662" sldId="1181"/>
        </pc:sldMkLst>
      </pc:sldChg>
      <pc:sldChg chg="del">
        <pc:chgData name="Jo-Anne Brenner" userId="9fb83d8f-5032-4809-a38b-65aab255f9d4" providerId="ADAL" clId="{1CD19A34-483D-465F-8CEC-B0C37FC9D02D}" dt="2024-01-30T03:52:38.496" v="0" actId="47"/>
        <pc:sldMkLst>
          <pc:docMk/>
          <pc:sldMk cId="2174287444" sldId="1184"/>
        </pc:sldMkLst>
      </pc:sldChg>
      <pc:sldChg chg="del">
        <pc:chgData name="Jo-Anne Brenner" userId="9fb83d8f-5032-4809-a38b-65aab255f9d4" providerId="ADAL" clId="{1CD19A34-483D-465F-8CEC-B0C37FC9D02D}" dt="2024-01-30T03:52:38.496" v="0" actId="47"/>
        <pc:sldMkLst>
          <pc:docMk/>
          <pc:sldMk cId="1288106627" sldId="1185"/>
        </pc:sldMkLst>
      </pc:sldChg>
      <pc:sldChg chg="del">
        <pc:chgData name="Jo-Anne Brenner" userId="9fb83d8f-5032-4809-a38b-65aab255f9d4" providerId="ADAL" clId="{1CD19A34-483D-465F-8CEC-B0C37FC9D02D}" dt="2024-01-30T03:52:38.496" v="0" actId="47"/>
        <pc:sldMkLst>
          <pc:docMk/>
          <pc:sldMk cId="4143910944" sldId="1295"/>
        </pc:sldMkLst>
      </pc:sldChg>
      <pc:sldChg chg="del">
        <pc:chgData name="Jo-Anne Brenner" userId="9fb83d8f-5032-4809-a38b-65aab255f9d4" providerId="ADAL" clId="{1CD19A34-483D-465F-8CEC-B0C37FC9D02D}" dt="2024-01-30T03:52:38.496" v="0" actId="47"/>
        <pc:sldMkLst>
          <pc:docMk/>
          <pc:sldMk cId="238943853" sldId="1297"/>
        </pc:sldMkLst>
      </pc:sldChg>
      <pc:sldChg chg="del">
        <pc:chgData name="Jo-Anne Brenner" userId="9fb83d8f-5032-4809-a38b-65aab255f9d4" providerId="ADAL" clId="{1CD19A34-483D-465F-8CEC-B0C37FC9D02D}" dt="2024-01-30T03:52:38.496" v="0" actId="47"/>
        <pc:sldMkLst>
          <pc:docMk/>
          <pc:sldMk cId="2121551686" sldId="1300"/>
        </pc:sldMkLst>
      </pc:sldChg>
      <pc:sldChg chg="del">
        <pc:chgData name="Jo-Anne Brenner" userId="9fb83d8f-5032-4809-a38b-65aab255f9d4" providerId="ADAL" clId="{1CD19A34-483D-465F-8CEC-B0C37FC9D02D}" dt="2024-01-30T03:52:38.496" v="0" actId="47"/>
        <pc:sldMkLst>
          <pc:docMk/>
          <pc:sldMk cId="1046447509" sldId="1301"/>
        </pc:sldMkLst>
      </pc:sldChg>
      <pc:sldChg chg="del">
        <pc:chgData name="Jo-Anne Brenner" userId="9fb83d8f-5032-4809-a38b-65aab255f9d4" providerId="ADAL" clId="{1CD19A34-483D-465F-8CEC-B0C37FC9D02D}" dt="2024-01-30T03:52:38.496" v="0" actId="47"/>
        <pc:sldMkLst>
          <pc:docMk/>
          <pc:sldMk cId="2502488924" sldId="1302"/>
        </pc:sldMkLst>
      </pc:sldChg>
      <pc:sldChg chg="del">
        <pc:chgData name="Jo-Anne Brenner" userId="9fb83d8f-5032-4809-a38b-65aab255f9d4" providerId="ADAL" clId="{1CD19A34-483D-465F-8CEC-B0C37FC9D02D}" dt="2024-01-30T03:52:38.496" v="0" actId="47"/>
        <pc:sldMkLst>
          <pc:docMk/>
          <pc:sldMk cId="1434614133" sldId="1335"/>
        </pc:sldMkLst>
      </pc:sldChg>
      <pc:sldChg chg="del">
        <pc:chgData name="Jo-Anne Brenner" userId="9fb83d8f-5032-4809-a38b-65aab255f9d4" providerId="ADAL" clId="{1CD19A34-483D-465F-8CEC-B0C37FC9D02D}" dt="2024-01-30T03:52:38.496" v="0" actId="47"/>
        <pc:sldMkLst>
          <pc:docMk/>
          <pc:sldMk cId="1401768543" sldId="1336"/>
        </pc:sldMkLst>
      </pc:sldChg>
      <pc:sldChg chg="del">
        <pc:chgData name="Jo-Anne Brenner" userId="9fb83d8f-5032-4809-a38b-65aab255f9d4" providerId="ADAL" clId="{1CD19A34-483D-465F-8CEC-B0C37FC9D02D}" dt="2024-01-30T03:52:38.496" v="0" actId="47"/>
        <pc:sldMkLst>
          <pc:docMk/>
          <pc:sldMk cId="1351736409" sldId="1337"/>
        </pc:sldMkLst>
      </pc:sldChg>
      <pc:sldChg chg="del">
        <pc:chgData name="Jo-Anne Brenner" userId="9fb83d8f-5032-4809-a38b-65aab255f9d4" providerId="ADAL" clId="{1CD19A34-483D-465F-8CEC-B0C37FC9D02D}" dt="2024-01-30T03:52:38.496" v="0" actId="47"/>
        <pc:sldMkLst>
          <pc:docMk/>
          <pc:sldMk cId="2073337895" sldId="1339"/>
        </pc:sldMkLst>
      </pc:sldChg>
      <pc:sldChg chg="del">
        <pc:chgData name="Jo-Anne Brenner" userId="9fb83d8f-5032-4809-a38b-65aab255f9d4" providerId="ADAL" clId="{1CD19A34-483D-465F-8CEC-B0C37FC9D02D}" dt="2024-01-30T03:52:38.496" v="0" actId="47"/>
        <pc:sldMkLst>
          <pc:docMk/>
          <pc:sldMk cId="1357038369" sldId="1340"/>
        </pc:sldMkLst>
      </pc:sldChg>
      <pc:sldChg chg="del">
        <pc:chgData name="Jo-Anne Brenner" userId="9fb83d8f-5032-4809-a38b-65aab255f9d4" providerId="ADAL" clId="{1CD19A34-483D-465F-8CEC-B0C37FC9D02D}" dt="2024-01-30T03:52:38.496" v="0" actId="47"/>
        <pc:sldMkLst>
          <pc:docMk/>
          <pc:sldMk cId="492903294" sldId="1343"/>
        </pc:sldMkLst>
      </pc:sldChg>
      <pc:sldChg chg="del">
        <pc:chgData name="Jo-Anne Brenner" userId="9fb83d8f-5032-4809-a38b-65aab255f9d4" providerId="ADAL" clId="{1CD19A34-483D-465F-8CEC-B0C37FC9D02D}" dt="2024-01-30T03:52:38.496" v="0" actId="47"/>
        <pc:sldMkLst>
          <pc:docMk/>
          <pc:sldMk cId="3710500548" sldId="1344"/>
        </pc:sldMkLst>
      </pc:sldChg>
      <pc:sldChg chg="del">
        <pc:chgData name="Jo-Anne Brenner" userId="9fb83d8f-5032-4809-a38b-65aab255f9d4" providerId="ADAL" clId="{1CD19A34-483D-465F-8CEC-B0C37FC9D02D}" dt="2024-01-30T03:52:38.496" v="0" actId="47"/>
        <pc:sldMkLst>
          <pc:docMk/>
          <pc:sldMk cId="358550488" sldId="1429"/>
        </pc:sldMkLst>
      </pc:sldChg>
      <pc:sldChg chg="del">
        <pc:chgData name="Jo-Anne Brenner" userId="9fb83d8f-5032-4809-a38b-65aab255f9d4" providerId="ADAL" clId="{1CD19A34-483D-465F-8CEC-B0C37FC9D02D}" dt="2024-01-30T03:52:38.496" v="0" actId="47"/>
        <pc:sldMkLst>
          <pc:docMk/>
          <pc:sldMk cId="1699071978" sldId="1501"/>
        </pc:sldMkLst>
      </pc:sldChg>
      <pc:sldChg chg="del">
        <pc:chgData name="Jo-Anne Brenner" userId="9fb83d8f-5032-4809-a38b-65aab255f9d4" providerId="ADAL" clId="{1CD19A34-483D-465F-8CEC-B0C37FC9D02D}" dt="2024-01-30T03:52:38.496" v="0" actId="47"/>
        <pc:sldMkLst>
          <pc:docMk/>
          <pc:sldMk cId="1399192148" sldId="1503"/>
        </pc:sldMkLst>
      </pc:sldChg>
      <pc:sldChg chg="del">
        <pc:chgData name="Jo-Anne Brenner" userId="9fb83d8f-5032-4809-a38b-65aab255f9d4" providerId="ADAL" clId="{1CD19A34-483D-465F-8CEC-B0C37FC9D02D}" dt="2024-01-30T03:52:38.496" v="0" actId="47"/>
        <pc:sldMkLst>
          <pc:docMk/>
          <pc:sldMk cId="4221047673" sldId="1504"/>
        </pc:sldMkLst>
      </pc:sldChg>
      <pc:sldChg chg="del">
        <pc:chgData name="Jo-Anne Brenner" userId="9fb83d8f-5032-4809-a38b-65aab255f9d4" providerId="ADAL" clId="{1CD19A34-483D-465F-8CEC-B0C37FC9D02D}" dt="2024-01-30T03:52:38.496" v="0" actId="47"/>
        <pc:sldMkLst>
          <pc:docMk/>
          <pc:sldMk cId="4192185202" sldId="1517"/>
        </pc:sldMkLst>
      </pc:sldChg>
      <pc:sldChg chg="del">
        <pc:chgData name="Jo-Anne Brenner" userId="9fb83d8f-5032-4809-a38b-65aab255f9d4" providerId="ADAL" clId="{1CD19A34-483D-465F-8CEC-B0C37FC9D02D}" dt="2024-01-30T03:52:38.496" v="0" actId="47"/>
        <pc:sldMkLst>
          <pc:docMk/>
          <pc:sldMk cId="1932405924" sldId="1518"/>
        </pc:sldMkLst>
      </pc:sldChg>
      <pc:sldChg chg="del">
        <pc:chgData name="Jo-Anne Brenner" userId="9fb83d8f-5032-4809-a38b-65aab255f9d4" providerId="ADAL" clId="{1CD19A34-483D-465F-8CEC-B0C37FC9D02D}" dt="2024-01-30T03:52:38.496" v="0" actId="47"/>
        <pc:sldMkLst>
          <pc:docMk/>
          <pc:sldMk cId="2896944462" sldId="1520"/>
        </pc:sldMkLst>
      </pc:sldChg>
      <pc:sldChg chg="del">
        <pc:chgData name="Jo-Anne Brenner" userId="9fb83d8f-5032-4809-a38b-65aab255f9d4" providerId="ADAL" clId="{1CD19A34-483D-465F-8CEC-B0C37FC9D02D}" dt="2024-01-30T03:52:38.496" v="0" actId="47"/>
        <pc:sldMkLst>
          <pc:docMk/>
          <pc:sldMk cId="1420896073" sldId="1523"/>
        </pc:sldMkLst>
      </pc:sldChg>
      <pc:sldChg chg="del">
        <pc:chgData name="Jo-Anne Brenner" userId="9fb83d8f-5032-4809-a38b-65aab255f9d4" providerId="ADAL" clId="{1CD19A34-483D-465F-8CEC-B0C37FC9D02D}" dt="2024-01-30T03:52:38.496" v="0" actId="47"/>
        <pc:sldMkLst>
          <pc:docMk/>
          <pc:sldMk cId="149507018" sldId="1524"/>
        </pc:sldMkLst>
      </pc:sldChg>
      <pc:sldChg chg="del">
        <pc:chgData name="Jo-Anne Brenner" userId="9fb83d8f-5032-4809-a38b-65aab255f9d4" providerId="ADAL" clId="{1CD19A34-483D-465F-8CEC-B0C37FC9D02D}" dt="2024-01-30T03:52:38.496" v="0" actId="47"/>
        <pc:sldMkLst>
          <pc:docMk/>
          <pc:sldMk cId="83392806" sldId="1534"/>
        </pc:sldMkLst>
      </pc:sldChg>
      <pc:sldChg chg="del">
        <pc:chgData name="Jo-Anne Brenner" userId="9fb83d8f-5032-4809-a38b-65aab255f9d4" providerId="ADAL" clId="{1CD19A34-483D-465F-8CEC-B0C37FC9D02D}" dt="2024-01-30T03:52:38.496" v="0" actId="47"/>
        <pc:sldMkLst>
          <pc:docMk/>
          <pc:sldMk cId="2015723612" sldId="1535"/>
        </pc:sldMkLst>
      </pc:sldChg>
      <pc:sldChg chg="del">
        <pc:chgData name="Jo-Anne Brenner" userId="9fb83d8f-5032-4809-a38b-65aab255f9d4" providerId="ADAL" clId="{1CD19A34-483D-465F-8CEC-B0C37FC9D02D}" dt="2024-01-30T03:52:38.496" v="0" actId="47"/>
        <pc:sldMkLst>
          <pc:docMk/>
          <pc:sldMk cId="2746611534" sldId="1536"/>
        </pc:sldMkLst>
      </pc:sldChg>
      <pc:sldChg chg="del">
        <pc:chgData name="Jo-Anne Brenner" userId="9fb83d8f-5032-4809-a38b-65aab255f9d4" providerId="ADAL" clId="{1CD19A34-483D-465F-8CEC-B0C37FC9D02D}" dt="2024-01-30T03:52:38.496" v="0" actId="47"/>
        <pc:sldMkLst>
          <pc:docMk/>
          <pc:sldMk cId="1227815283" sldId="1537"/>
        </pc:sldMkLst>
      </pc:sldChg>
      <pc:sldChg chg="del">
        <pc:chgData name="Jo-Anne Brenner" userId="9fb83d8f-5032-4809-a38b-65aab255f9d4" providerId="ADAL" clId="{1CD19A34-483D-465F-8CEC-B0C37FC9D02D}" dt="2024-01-30T03:52:38.496" v="0" actId="47"/>
        <pc:sldMkLst>
          <pc:docMk/>
          <pc:sldMk cId="2221841053" sldId="1538"/>
        </pc:sldMkLst>
      </pc:sldChg>
      <pc:sldChg chg="del">
        <pc:chgData name="Jo-Anne Brenner" userId="9fb83d8f-5032-4809-a38b-65aab255f9d4" providerId="ADAL" clId="{1CD19A34-483D-465F-8CEC-B0C37FC9D02D}" dt="2024-01-30T03:52:38.496" v="0" actId="47"/>
        <pc:sldMkLst>
          <pc:docMk/>
          <pc:sldMk cId="3827977709" sldId="1540"/>
        </pc:sldMkLst>
      </pc:sldChg>
      <pc:sldChg chg="del">
        <pc:chgData name="Jo-Anne Brenner" userId="9fb83d8f-5032-4809-a38b-65aab255f9d4" providerId="ADAL" clId="{1CD19A34-483D-465F-8CEC-B0C37FC9D02D}" dt="2024-01-30T03:52:38.496" v="0" actId="47"/>
        <pc:sldMkLst>
          <pc:docMk/>
          <pc:sldMk cId="2645346105" sldId="1541"/>
        </pc:sldMkLst>
      </pc:sldChg>
      <pc:sldChg chg="del">
        <pc:chgData name="Jo-Anne Brenner" userId="9fb83d8f-5032-4809-a38b-65aab255f9d4" providerId="ADAL" clId="{1CD19A34-483D-465F-8CEC-B0C37FC9D02D}" dt="2024-01-30T03:52:38.496" v="0" actId="47"/>
        <pc:sldMkLst>
          <pc:docMk/>
          <pc:sldMk cId="3947140006" sldId="1543"/>
        </pc:sldMkLst>
      </pc:sldChg>
      <pc:sldChg chg="del">
        <pc:chgData name="Jo-Anne Brenner" userId="9fb83d8f-5032-4809-a38b-65aab255f9d4" providerId="ADAL" clId="{1CD19A34-483D-465F-8CEC-B0C37FC9D02D}" dt="2024-01-30T03:52:38.496" v="0" actId="47"/>
        <pc:sldMkLst>
          <pc:docMk/>
          <pc:sldMk cId="880512224" sldId="1545"/>
        </pc:sldMkLst>
      </pc:sldChg>
      <pc:sldChg chg="del">
        <pc:chgData name="Jo-Anne Brenner" userId="9fb83d8f-5032-4809-a38b-65aab255f9d4" providerId="ADAL" clId="{1CD19A34-483D-465F-8CEC-B0C37FC9D02D}" dt="2024-01-30T03:52:38.496" v="0" actId="47"/>
        <pc:sldMkLst>
          <pc:docMk/>
          <pc:sldMk cId="461828346" sldId="1546"/>
        </pc:sldMkLst>
      </pc:sldChg>
      <pc:sldChg chg="del">
        <pc:chgData name="Jo-Anne Brenner" userId="9fb83d8f-5032-4809-a38b-65aab255f9d4" providerId="ADAL" clId="{1CD19A34-483D-465F-8CEC-B0C37FC9D02D}" dt="2024-01-30T03:52:38.496" v="0" actId="47"/>
        <pc:sldMkLst>
          <pc:docMk/>
          <pc:sldMk cId="3944252861" sldId="1547"/>
        </pc:sldMkLst>
      </pc:sldChg>
      <pc:sldChg chg="del">
        <pc:chgData name="Jo-Anne Brenner" userId="9fb83d8f-5032-4809-a38b-65aab255f9d4" providerId="ADAL" clId="{1CD19A34-483D-465F-8CEC-B0C37FC9D02D}" dt="2024-01-30T03:52:38.496" v="0" actId="47"/>
        <pc:sldMkLst>
          <pc:docMk/>
          <pc:sldMk cId="4240835113" sldId="1548"/>
        </pc:sldMkLst>
      </pc:sldChg>
      <pc:sldChg chg="del">
        <pc:chgData name="Jo-Anne Brenner" userId="9fb83d8f-5032-4809-a38b-65aab255f9d4" providerId="ADAL" clId="{1CD19A34-483D-465F-8CEC-B0C37FC9D02D}" dt="2024-01-30T03:52:38.496" v="0" actId="47"/>
        <pc:sldMkLst>
          <pc:docMk/>
          <pc:sldMk cId="2380165409" sldId="1549"/>
        </pc:sldMkLst>
      </pc:sldChg>
      <pc:sldChg chg="del">
        <pc:chgData name="Jo-Anne Brenner" userId="9fb83d8f-5032-4809-a38b-65aab255f9d4" providerId="ADAL" clId="{1CD19A34-483D-465F-8CEC-B0C37FC9D02D}" dt="2024-01-30T03:52:38.496" v="0" actId="47"/>
        <pc:sldMkLst>
          <pc:docMk/>
          <pc:sldMk cId="2247376998" sldId="1550"/>
        </pc:sldMkLst>
      </pc:sldChg>
      <pc:sldChg chg="del">
        <pc:chgData name="Jo-Anne Brenner" userId="9fb83d8f-5032-4809-a38b-65aab255f9d4" providerId="ADAL" clId="{1CD19A34-483D-465F-8CEC-B0C37FC9D02D}" dt="2024-01-30T03:52:38.496" v="0" actId="47"/>
        <pc:sldMkLst>
          <pc:docMk/>
          <pc:sldMk cId="1017181128" sldId="1551"/>
        </pc:sldMkLst>
      </pc:sldChg>
      <pc:sldChg chg="del">
        <pc:chgData name="Jo-Anne Brenner" userId="9fb83d8f-5032-4809-a38b-65aab255f9d4" providerId="ADAL" clId="{1CD19A34-483D-465F-8CEC-B0C37FC9D02D}" dt="2024-01-30T03:52:38.496" v="0" actId="47"/>
        <pc:sldMkLst>
          <pc:docMk/>
          <pc:sldMk cId="4266967657" sldId="1552"/>
        </pc:sldMkLst>
      </pc:sldChg>
      <pc:sldChg chg="del">
        <pc:chgData name="Jo-Anne Brenner" userId="9fb83d8f-5032-4809-a38b-65aab255f9d4" providerId="ADAL" clId="{1CD19A34-483D-465F-8CEC-B0C37FC9D02D}" dt="2024-01-30T03:52:38.496" v="0" actId="47"/>
        <pc:sldMkLst>
          <pc:docMk/>
          <pc:sldMk cId="2753467005" sldId="1553"/>
        </pc:sldMkLst>
      </pc:sldChg>
      <pc:sldChg chg="del">
        <pc:chgData name="Jo-Anne Brenner" userId="9fb83d8f-5032-4809-a38b-65aab255f9d4" providerId="ADAL" clId="{1CD19A34-483D-465F-8CEC-B0C37FC9D02D}" dt="2024-01-30T03:52:38.496" v="0" actId="47"/>
        <pc:sldMkLst>
          <pc:docMk/>
          <pc:sldMk cId="240781217" sldId="1554"/>
        </pc:sldMkLst>
      </pc:sldChg>
      <pc:sldChg chg="del">
        <pc:chgData name="Jo-Anne Brenner" userId="9fb83d8f-5032-4809-a38b-65aab255f9d4" providerId="ADAL" clId="{1CD19A34-483D-465F-8CEC-B0C37FC9D02D}" dt="2024-01-30T03:52:38.496" v="0" actId="47"/>
        <pc:sldMkLst>
          <pc:docMk/>
          <pc:sldMk cId="827928596" sldId="1555"/>
        </pc:sldMkLst>
      </pc:sldChg>
      <pc:sldChg chg="del">
        <pc:chgData name="Jo-Anne Brenner" userId="9fb83d8f-5032-4809-a38b-65aab255f9d4" providerId="ADAL" clId="{1CD19A34-483D-465F-8CEC-B0C37FC9D02D}" dt="2024-01-30T03:52:38.496" v="0" actId="47"/>
        <pc:sldMkLst>
          <pc:docMk/>
          <pc:sldMk cId="721019259" sldId="1556"/>
        </pc:sldMkLst>
      </pc:sldChg>
      <pc:sldChg chg="del">
        <pc:chgData name="Jo-Anne Brenner" userId="9fb83d8f-5032-4809-a38b-65aab255f9d4" providerId="ADAL" clId="{1CD19A34-483D-465F-8CEC-B0C37FC9D02D}" dt="2024-01-30T03:52:38.496" v="0" actId="47"/>
        <pc:sldMkLst>
          <pc:docMk/>
          <pc:sldMk cId="2576772337" sldId="1557"/>
        </pc:sldMkLst>
      </pc:sldChg>
      <pc:sldChg chg="del">
        <pc:chgData name="Jo-Anne Brenner" userId="9fb83d8f-5032-4809-a38b-65aab255f9d4" providerId="ADAL" clId="{1CD19A34-483D-465F-8CEC-B0C37FC9D02D}" dt="2024-01-30T03:52:38.496" v="0" actId="47"/>
        <pc:sldMkLst>
          <pc:docMk/>
          <pc:sldMk cId="3797141900" sldId="1639"/>
        </pc:sldMkLst>
      </pc:sldChg>
      <pc:sldChg chg="del">
        <pc:chgData name="Jo-Anne Brenner" userId="9fb83d8f-5032-4809-a38b-65aab255f9d4" providerId="ADAL" clId="{1CD19A34-483D-465F-8CEC-B0C37FC9D02D}" dt="2024-01-30T03:52:38.496" v="0" actId="47"/>
        <pc:sldMkLst>
          <pc:docMk/>
          <pc:sldMk cId="1710820269" sldId="1641"/>
        </pc:sldMkLst>
      </pc:sldChg>
      <pc:sldChg chg="del">
        <pc:chgData name="Jo-Anne Brenner" userId="9fb83d8f-5032-4809-a38b-65aab255f9d4" providerId="ADAL" clId="{1CD19A34-483D-465F-8CEC-B0C37FC9D02D}" dt="2024-01-30T03:52:38.496" v="0" actId="47"/>
        <pc:sldMkLst>
          <pc:docMk/>
          <pc:sldMk cId="2420150245" sldId="1642"/>
        </pc:sldMkLst>
      </pc:sldChg>
      <pc:sldChg chg="del">
        <pc:chgData name="Jo-Anne Brenner" userId="9fb83d8f-5032-4809-a38b-65aab255f9d4" providerId="ADAL" clId="{1CD19A34-483D-465F-8CEC-B0C37FC9D02D}" dt="2024-01-30T03:52:38.496" v="0" actId="47"/>
        <pc:sldMkLst>
          <pc:docMk/>
          <pc:sldMk cId="1635287544" sldId="1693"/>
        </pc:sldMkLst>
      </pc:sldChg>
      <pc:sldChg chg="del">
        <pc:chgData name="Jo-Anne Brenner" userId="9fb83d8f-5032-4809-a38b-65aab255f9d4" providerId="ADAL" clId="{1CD19A34-483D-465F-8CEC-B0C37FC9D02D}" dt="2024-01-30T03:52:38.496" v="0" actId="47"/>
        <pc:sldMkLst>
          <pc:docMk/>
          <pc:sldMk cId="809674714" sldId="1695"/>
        </pc:sldMkLst>
      </pc:sldChg>
      <pc:sldChg chg="del">
        <pc:chgData name="Jo-Anne Brenner" userId="9fb83d8f-5032-4809-a38b-65aab255f9d4" providerId="ADAL" clId="{1CD19A34-483D-465F-8CEC-B0C37FC9D02D}" dt="2024-01-30T03:52:38.496" v="0" actId="47"/>
        <pc:sldMkLst>
          <pc:docMk/>
          <pc:sldMk cId="3054160580" sldId="1696"/>
        </pc:sldMkLst>
      </pc:sldChg>
      <pc:sldChg chg="del">
        <pc:chgData name="Jo-Anne Brenner" userId="9fb83d8f-5032-4809-a38b-65aab255f9d4" providerId="ADAL" clId="{1CD19A34-483D-465F-8CEC-B0C37FC9D02D}" dt="2024-01-30T03:52:38.496" v="0" actId="47"/>
        <pc:sldMkLst>
          <pc:docMk/>
          <pc:sldMk cId="966056882" sldId="1697"/>
        </pc:sldMkLst>
      </pc:sldChg>
      <pc:sldChg chg="del">
        <pc:chgData name="Jo-Anne Brenner" userId="9fb83d8f-5032-4809-a38b-65aab255f9d4" providerId="ADAL" clId="{1CD19A34-483D-465F-8CEC-B0C37FC9D02D}" dt="2024-01-30T03:52:38.496" v="0" actId="47"/>
        <pc:sldMkLst>
          <pc:docMk/>
          <pc:sldMk cId="28681354" sldId="1698"/>
        </pc:sldMkLst>
      </pc:sldChg>
      <pc:sldChg chg="del">
        <pc:chgData name="Jo-Anne Brenner" userId="9fb83d8f-5032-4809-a38b-65aab255f9d4" providerId="ADAL" clId="{1CD19A34-483D-465F-8CEC-B0C37FC9D02D}" dt="2024-01-30T03:52:38.496" v="0" actId="47"/>
        <pc:sldMkLst>
          <pc:docMk/>
          <pc:sldMk cId="2819086245" sldId="1699"/>
        </pc:sldMkLst>
      </pc:sldChg>
      <pc:sldChg chg="del">
        <pc:chgData name="Jo-Anne Brenner" userId="9fb83d8f-5032-4809-a38b-65aab255f9d4" providerId="ADAL" clId="{1CD19A34-483D-465F-8CEC-B0C37FC9D02D}" dt="2024-01-30T03:52:38.496" v="0" actId="47"/>
        <pc:sldMkLst>
          <pc:docMk/>
          <pc:sldMk cId="716262670" sldId="1700"/>
        </pc:sldMkLst>
      </pc:sldChg>
      <pc:sldChg chg="del">
        <pc:chgData name="Jo-Anne Brenner" userId="9fb83d8f-5032-4809-a38b-65aab255f9d4" providerId="ADAL" clId="{1CD19A34-483D-465F-8CEC-B0C37FC9D02D}" dt="2024-01-30T03:52:38.496" v="0" actId="47"/>
        <pc:sldMkLst>
          <pc:docMk/>
          <pc:sldMk cId="1417498412" sldId="1781"/>
        </pc:sldMkLst>
      </pc:sldChg>
      <pc:sldChg chg="del">
        <pc:chgData name="Jo-Anne Brenner" userId="9fb83d8f-5032-4809-a38b-65aab255f9d4" providerId="ADAL" clId="{1CD19A34-483D-465F-8CEC-B0C37FC9D02D}" dt="2024-01-30T03:52:38.496" v="0" actId="47"/>
        <pc:sldMkLst>
          <pc:docMk/>
          <pc:sldMk cId="1708468842" sldId="1782"/>
        </pc:sldMkLst>
      </pc:sldChg>
      <pc:sldChg chg="del">
        <pc:chgData name="Jo-Anne Brenner" userId="9fb83d8f-5032-4809-a38b-65aab255f9d4" providerId="ADAL" clId="{1CD19A34-483D-465F-8CEC-B0C37FC9D02D}" dt="2024-01-30T03:52:38.496" v="0" actId="47"/>
        <pc:sldMkLst>
          <pc:docMk/>
          <pc:sldMk cId="571211553" sldId="1783"/>
        </pc:sldMkLst>
      </pc:sldChg>
      <pc:sldChg chg="del">
        <pc:chgData name="Jo-Anne Brenner" userId="9fb83d8f-5032-4809-a38b-65aab255f9d4" providerId="ADAL" clId="{1CD19A34-483D-465F-8CEC-B0C37FC9D02D}" dt="2024-01-30T03:52:38.496" v="0" actId="47"/>
        <pc:sldMkLst>
          <pc:docMk/>
          <pc:sldMk cId="3068052894" sldId="1784"/>
        </pc:sldMkLst>
      </pc:sldChg>
      <pc:sldChg chg="del">
        <pc:chgData name="Jo-Anne Brenner" userId="9fb83d8f-5032-4809-a38b-65aab255f9d4" providerId="ADAL" clId="{1CD19A34-483D-465F-8CEC-B0C37FC9D02D}" dt="2024-01-30T03:52:38.496" v="0" actId="47"/>
        <pc:sldMkLst>
          <pc:docMk/>
          <pc:sldMk cId="3888456533" sldId="1785"/>
        </pc:sldMkLst>
      </pc:sldChg>
      <pc:sldChg chg="del">
        <pc:chgData name="Jo-Anne Brenner" userId="9fb83d8f-5032-4809-a38b-65aab255f9d4" providerId="ADAL" clId="{1CD19A34-483D-465F-8CEC-B0C37FC9D02D}" dt="2024-01-30T03:52:38.496" v="0" actId="47"/>
        <pc:sldMkLst>
          <pc:docMk/>
          <pc:sldMk cId="2921011808" sldId="1786"/>
        </pc:sldMkLst>
      </pc:sldChg>
      <pc:sldChg chg="del">
        <pc:chgData name="Jo-Anne Brenner" userId="9fb83d8f-5032-4809-a38b-65aab255f9d4" providerId="ADAL" clId="{1CD19A34-483D-465F-8CEC-B0C37FC9D02D}" dt="2024-01-30T03:52:38.496" v="0" actId="47"/>
        <pc:sldMkLst>
          <pc:docMk/>
          <pc:sldMk cId="4218334397" sldId="1787"/>
        </pc:sldMkLst>
      </pc:sldChg>
      <pc:sldChg chg="del">
        <pc:chgData name="Jo-Anne Brenner" userId="9fb83d8f-5032-4809-a38b-65aab255f9d4" providerId="ADAL" clId="{1CD19A34-483D-465F-8CEC-B0C37FC9D02D}" dt="2024-01-30T03:52:38.496" v="0" actId="47"/>
        <pc:sldMkLst>
          <pc:docMk/>
          <pc:sldMk cId="1737063538" sldId="1788"/>
        </pc:sldMkLst>
      </pc:sldChg>
      <pc:sldChg chg="del">
        <pc:chgData name="Jo-Anne Brenner" userId="9fb83d8f-5032-4809-a38b-65aab255f9d4" providerId="ADAL" clId="{1CD19A34-483D-465F-8CEC-B0C37FC9D02D}" dt="2024-01-30T03:52:38.496" v="0" actId="47"/>
        <pc:sldMkLst>
          <pc:docMk/>
          <pc:sldMk cId="126579947" sldId="1789"/>
        </pc:sldMkLst>
      </pc:sldChg>
      <pc:sldChg chg="del">
        <pc:chgData name="Jo-Anne Brenner" userId="9fb83d8f-5032-4809-a38b-65aab255f9d4" providerId="ADAL" clId="{1CD19A34-483D-465F-8CEC-B0C37FC9D02D}" dt="2024-01-30T03:52:38.496" v="0" actId="47"/>
        <pc:sldMkLst>
          <pc:docMk/>
          <pc:sldMk cId="4029971268" sldId="1790"/>
        </pc:sldMkLst>
      </pc:sldChg>
      <pc:sldChg chg="del">
        <pc:chgData name="Jo-Anne Brenner" userId="9fb83d8f-5032-4809-a38b-65aab255f9d4" providerId="ADAL" clId="{1CD19A34-483D-465F-8CEC-B0C37FC9D02D}" dt="2024-01-30T03:52:38.496" v="0" actId="47"/>
        <pc:sldMkLst>
          <pc:docMk/>
          <pc:sldMk cId="2694433371" sldId="1791"/>
        </pc:sldMkLst>
      </pc:sldChg>
      <pc:sldChg chg="del">
        <pc:chgData name="Jo-Anne Brenner" userId="9fb83d8f-5032-4809-a38b-65aab255f9d4" providerId="ADAL" clId="{1CD19A34-483D-465F-8CEC-B0C37FC9D02D}" dt="2024-01-30T03:52:38.496" v="0" actId="47"/>
        <pc:sldMkLst>
          <pc:docMk/>
          <pc:sldMk cId="867497460" sldId="1792"/>
        </pc:sldMkLst>
      </pc:sldChg>
      <pc:sldChg chg="del">
        <pc:chgData name="Jo-Anne Brenner" userId="9fb83d8f-5032-4809-a38b-65aab255f9d4" providerId="ADAL" clId="{1CD19A34-483D-465F-8CEC-B0C37FC9D02D}" dt="2024-01-30T03:52:38.496" v="0" actId="47"/>
        <pc:sldMkLst>
          <pc:docMk/>
          <pc:sldMk cId="1121041113" sldId="1793"/>
        </pc:sldMkLst>
      </pc:sldChg>
      <pc:sldChg chg="del">
        <pc:chgData name="Jo-Anne Brenner" userId="9fb83d8f-5032-4809-a38b-65aab255f9d4" providerId="ADAL" clId="{1CD19A34-483D-465F-8CEC-B0C37FC9D02D}" dt="2024-01-30T03:52:38.496" v="0" actId="47"/>
        <pc:sldMkLst>
          <pc:docMk/>
          <pc:sldMk cId="2794646546" sldId="1794"/>
        </pc:sldMkLst>
      </pc:sldChg>
      <pc:sldChg chg="del">
        <pc:chgData name="Jo-Anne Brenner" userId="9fb83d8f-5032-4809-a38b-65aab255f9d4" providerId="ADAL" clId="{1CD19A34-483D-465F-8CEC-B0C37FC9D02D}" dt="2024-01-30T03:52:38.496" v="0" actId="47"/>
        <pc:sldMkLst>
          <pc:docMk/>
          <pc:sldMk cId="2157737046" sldId="1795"/>
        </pc:sldMkLst>
      </pc:sldChg>
      <pc:sldChg chg="del">
        <pc:chgData name="Jo-Anne Brenner" userId="9fb83d8f-5032-4809-a38b-65aab255f9d4" providerId="ADAL" clId="{1CD19A34-483D-465F-8CEC-B0C37FC9D02D}" dt="2024-01-30T03:52:38.496" v="0" actId="47"/>
        <pc:sldMkLst>
          <pc:docMk/>
          <pc:sldMk cId="1590247211" sldId="1812"/>
        </pc:sldMkLst>
      </pc:sldChg>
      <pc:sldChg chg="del">
        <pc:chgData name="Jo-Anne Brenner" userId="9fb83d8f-5032-4809-a38b-65aab255f9d4" providerId="ADAL" clId="{1CD19A34-483D-465F-8CEC-B0C37FC9D02D}" dt="2024-01-30T03:52:38.496" v="0" actId="47"/>
        <pc:sldMkLst>
          <pc:docMk/>
          <pc:sldMk cId="772404844" sldId="1813"/>
        </pc:sldMkLst>
      </pc:sldChg>
      <pc:sldChg chg="del">
        <pc:chgData name="Jo-Anne Brenner" userId="9fb83d8f-5032-4809-a38b-65aab255f9d4" providerId="ADAL" clId="{1CD19A34-483D-465F-8CEC-B0C37FC9D02D}" dt="2024-01-30T03:52:38.496" v="0" actId="47"/>
        <pc:sldMkLst>
          <pc:docMk/>
          <pc:sldMk cId="1247191359" sldId="1814"/>
        </pc:sldMkLst>
      </pc:sldChg>
      <pc:sldChg chg="del">
        <pc:chgData name="Jo-Anne Brenner" userId="9fb83d8f-5032-4809-a38b-65aab255f9d4" providerId="ADAL" clId="{1CD19A34-483D-465F-8CEC-B0C37FC9D02D}" dt="2024-01-30T03:52:38.496" v="0" actId="47"/>
        <pc:sldMkLst>
          <pc:docMk/>
          <pc:sldMk cId="3833450974" sldId="1815"/>
        </pc:sldMkLst>
      </pc:sldChg>
      <pc:sldMasterChg chg="delSldLayout">
        <pc:chgData name="Jo-Anne Brenner" userId="9fb83d8f-5032-4809-a38b-65aab255f9d4" providerId="ADAL" clId="{1CD19A34-483D-465F-8CEC-B0C37FC9D02D}" dt="2024-01-30T03:52:38.496" v="0" actId="47"/>
        <pc:sldMasterMkLst>
          <pc:docMk/>
          <pc:sldMasterMk cId="980273834" sldId="2147483660"/>
        </pc:sldMasterMkLst>
        <pc:sldLayoutChg chg="del">
          <pc:chgData name="Jo-Anne Brenner" userId="9fb83d8f-5032-4809-a38b-65aab255f9d4" providerId="ADAL" clId="{1CD19A34-483D-465F-8CEC-B0C37FC9D02D}" dt="2024-01-30T03:52:38.496" v="0" actId="47"/>
          <pc:sldLayoutMkLst>
            <pc:docMk/>
            <pc:sldMasterMk cId="980273834" sldId="2147483660"/>
            <pc:sldLayoutMk cId="2204343561" sldId="2147483666"/>
          </pc:sldLayoutMkLst>
        </pc:sldLayoutChg>
        <pc:sldLayoutChg chg="del">
          <pc:chgData name="Jo-Anne Brenner" userId="9fb83d8f-5032-4809-a38b-65aab255f9d4" providerId="ADAL" clId="{1CD19A34-483D-465F-8CEC-B0C37FC9D02D}" dt="2024-01-30T03:52:38.496" v="0" actId="47"/>
          <pc:sldLayoutMkLst>
            <pc:docMk/>
            <pc:sldMasterMk cId="980273834" sldId="2147483660"/>
            <pc:sldLayoutMk cId="1681438449" sldId="2147483668"/>
          </pc:sldLayoutMkLst>
        </pc:sldLayoutChg>
      </pc:sldMasterChg>
      <pc:sldMasterChg chg="delSldLayout">
        <pc:chgData name="Jo-Anne Brenner" userId="9fb83d8f-5032-4809-a38b-65aab255f9d4" providerId="ADAL" clId="{1CD19A34-483D-465F-8CEC-B0C37FC9D02D}" dt="2024-01-30T03:52:38.496" v="0" actId="47"/>
        <pc:sldMasterMkLst>
          <pc:docMk/>
          <pc:sldMasterMk cId="1385247933" sldId="2147483669"/>
        </pc:sldMasterMkLst>
        <pc:sldLayoutChg chg="del">
          <pc:chgData name="Jo-Anne Brenner" userId="9fb83d8f-5032-4809-a38b-65aab255f9d4" providerId="ADAL" clId="{1CD19A34-483D-465F-8CEC-B0C37FC9D02D}" dt="2024-01-30T03:52:38.496" v="0" actId="47"/>
          <pc:sldLayoutMkLst>
            <pc:docMk/>
            <pc:sldMasterMk cId="1385247933" sldId="2147483669"/>
            <pc:sldLayoutMk cId="3018033710" sldId="2147483679"/>
          </pc:sldLayoutMkLst>
        </pc:sldLayoutChg>
        <pc:sldLayoutChg chg="del">
          <pc:chgData name="Jo-Anne Brenner" userId="9fb83d8f-5032-4809-a38b-65aab255f9d4" providerId="ADAL" clId="{1CD19A34-483D-465F-8CEC-B0C37FC9D02D}" dt="2024-01-30T03:52:38.496" v="0" actId="47"/>
          <pc:sldLayoutMkLst>
            <pc:docMk/>
            <pc:sldMasterMk cId="1385247933" sldId="2147483669"/>
            <pc:sldLayoutMk cId="3318674111" sldId="2147483680"/>
          </pc:sldLayoutMkLst>
        </pc:sldLayoutChg>
        <pc:sldLayoutChg chg="del">
          <pc:chgData name="Jo-Anne Brenner" userId="9fb83d8f-5032-4809-a38b-65aab255f9d4" providerId="ADAL" clId="{1CD19A34-483D-465F-8CEC-B0C37FC9D02D}" dt="2024-01-30T03:52:38.496" v="0" actId="47"/>
          <pc:sldLayoutMkLst>
            <pc:docMk/>
            <pc:sldMasterMk cId="1385247933" sldId="2147483669"/>
            <pc:sldLayoutMk cId="2647736268" sldId="2147483684"/>
          </pc:sldLayoutMkLst>
        </pc:sldLayoutChg>
      </pc:sldMasterChg>
      <pc:sldMasterChg chg="delSldLayout">
        <pc:chgData name="Jo-Anne Brenner" userId="9fb83d8f-5032-4809-a38b-65aab255f9d4" providerId="ADAL" clId="{1CD19A34-483D-465F-8CEC-B0C37FC9D02D}" dt="2024-01-30T03:52:38.496" v="0" actId="47"/>
        <pc:sldMasterMkLst>
          <pc:docMk/>
          <pc:sldMasterMk cId="672331486" sldId="2147483707"/>
        </pc:sldMasterMkLst>
        <pc:sldLayoutChg chg="del">
          <pc:chgData name="Jo-Anne Brenner" userId="9fb83d8f-5032-4809-a38b-65aab255f9d4" providerId="ADAL" clId="{1CD19A34-483D-465F-8CEC-B0C37FC9D02D}" dt="2024-01-30T03:52:38.496" v="0" actId="47"/>
          <pc:sldLayoutMkLst>
            <pc:docMk/>
            <pc:sldMasterMk cId="672331486" sldId="2147483707"/>
            <pc:sldLayoutMk cId="3582199394" sldId="2147483728"/>
          </pc:sldLayoutMkLst>
        </pc:sldLayoutChg>
        <pc:sldLayoutChg chg="del">
          <pc:chgData name="Jo-Anne Brenner" userId="9fb83d8f-5032-4809-a38b-65aab255f9d4" providerId="ADAL" clId="{1CD19A34-483D-465F-8CEC-B0C37FC9D02D}" dt="2024-01-30T03:52:38.496" v="0" actId="47"/>
          <pc:sldLayoutMkLst>
            <pc:docMk/>
            <pc:sldMasterMk cId="672331486" sldId="2147483707"/>
            <pc:sldLayoutMk cId="776120546" sldId="2147483729"/>
          </pc:sldLayoutMkLst>
        </pc:sldLayoutChg>
        <pc:sldLayoutChg chg="del">
          <pc:chgData name="Jo-Anne Brenner" userId="9fb83d8f-5032-4809-a38b-65aab255f9d4" providerId="ADAL" clId="{1CD19A34-483D-465F-8CEC-B0C37FC9D02D}" dt="2024-01-30T03:52:38.496" v="0" actId="47"/>
          <pc:sldLayoutMkLst>
            <pc:docMk/>
            <pc:sldMasterMk cId="672331486" sldId="2147483707"/>
            <pc:sldLayoutMk cId="1824991263" sldId="2147483737"/>
          </pc:sldLayoutMkLst>
        </pc:sldLayoutChg>
        <pc:sldLayoutChg chg="del">
          <pc:chgData name="Jo-Anne Brenner" userId="9fb83d8f-5032-4809-a38b-65aab255f9d4" providerId="ADAL" clId="{1CD19A34-483D-465F-8CEC-B0C37FC9D02D}" dt="2024-01-30T03:52:38.496" v="0" actId="47"/>
          <pc:sldLayoutMkLst>
            <pc:docMk/>
            <pc:sldMasterMk cId="672331486" sldId="2147483707"/>
            <pc:sldLayoutMk cId="3378871428" sldId="2147483738"/>
          </pc:sldLayoutMkLst>
        </pc:sldLayoutChg>
      </pc:sldMasterChg>
      <pc:sldMasterChg chg="delSldLayout">
        <pc:chgData name="Jo-Anne Brenner" userId="9fb83d8f-5032-4809-a38b-65aab255f9d4" providerId="ADAL" clId="{1CD19A34-483D-465F-8CEC-B0C37FC9D02D}" dt="2024-01-30T03:52:38.496" v="0" actId="47"/>
        <pc:sldMasterMkLst>
          <pc:docMk/>
          <pc:sldMasterMk cId="254151643" sldId="2147483739"/>
        </pc:sldMasterMkLst>
        <pc:sldLayoutChg chg="del">
          <pc:chgData name="Jo-Anne Brenner" userId="9fb83d8f-5032-4809-a38b-65aab255f9d4" providerId="ADAL" clId="{1CD19A34-483D-465F-8CEC-B0C37FC9D02D}" dt="2024-01-30T03:52:38.496" v="0" actId="47"/>
          <pc:sldLayoutMkLst>
            <pc:docMk/>
            <pc:sldMasterMk cId="254151643" sldId="2147483739"/>
            <pc:sldLayoutMk cId="4175843226" sldId="2147483763"/>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4T00:48:17.9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0 103,'403'-24,"-61"0,56-2,43-1,948 26,-647 3,-120-2,-580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4T00:48:21.4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0 103,'346'-25,"-69"0,20 0,47-1,786 25,-525 3,881-2,-1444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4T00:48:26.7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1,'1242'0,"-944"25,-26 0,342-25,-271-1,-287 3,97 19,17 2,408-15,104 8,-360 8,129 14,-144-23,-110-8,-32 16,-113-14,79 5,121-16,94 5,-308 1,45 13,-8-2,-33-8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4T00:48:40.3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53,'2659'0,"-2399"-21,-77 4,1009 3,-718 17,1544-3,-2005 0,1 0,0 1,0 1,17 3,-1 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4T00:48:42.8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1 104,'182'-8,"184"-31,-7-1,672 24,-627 19,3384-3,-3747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CAD295-4EDC-416B-899E-77F93EB0559D}"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89054-643A-4190-8C67-138180564DFE}" type="slidenum">
              <a:rPr lang="en-US" smtClean="0"/>
              <a:t>‹#›</a:t>
            </a:fld>
            <a:endParaRPr lang="en-US"/>
          </a:p>
        </p:txBody>
      </p:sp>
    </p:spTree>
    <p:extLst>
      <p:ext uri="{BB962C8B-B14F-4D97-AF65-F5344CB8AC3E}">
        <p14:creationId xmlns:p14="http://schemas.microsoft.com/office/powerpoint/2010/main" val="2902647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B54C3-FB01-40F2-BC47-6C3720E2992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12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Technically, dogs have sweat glands, </a:t>
            </a:r>
          </a:p>
          <a:p>
            <a:r>
              <a:rPr lang="en-US"/>
              <a:t>But they are receded up beyond their paws.</a:t>
            </a:r>
          </a:p>
          <a:p>
            <a:endParaRPr lang="en-US"/>
          </a:p>
          <a:p>
            <a:r>
              <a:rPr lang="en-US"/>
              <a:t>Some dogs do actually get sweaty paws (and you can see them leave wet paw prints on the pavement)</a:t>
            </a:r>
          </a:p>
          <a:p>
            <a:r>
              <a:rPr lang="en-US"/>
              <a:t>But even these dogs do not use sweat as a primary means to dissipate heat.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721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Technically, dogs have sweat glands, </a:t>
            </a:r>
          </a:p>
          <a:p>
            <a:r>
              <a:rPr lang="en-US" dirty="0"/>
              <a:t>But they are receded up beyond their paws.</a:t>
            </a:r>
          </a:p>
          <a:p>
            <a:endParaRPr lang="en-US" dirty="0"/>
          </a:p>
          <a:p>
            <a:r>
              <a:rPr lang="en-US" dirty="0"/>
              <a:t>Some dogs do actually get sweaty paws (and you can see them leave wet paw prints on the pavement)</a:t>
            </a:r>
          </a:p>
          <a:p>
            <a:r>
              <a:rPr lang="en-US" dirty="0"/>
              <a:t>But even these dogs do not use sweat as a primary means to dissipate heat.</a:t>
            </a:r>
            <a:br>
              <a:rPr lang="en-US" dirty="0"/>
            </a:br>
            <a:endParaRPr lang="en-US" dirty="0"/>
          </a:p>
          <a:p>
            <a:r>
              <a:rPr lang="en-US" dirty="0"/>
              <a:t>#ReplacePhoto  need approved photo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020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Comparing humans to dogs</a:t>
            </a:r>
          </a:p>
          <a:p>
            <a:r>
              <a:rPr lang="en-US"/>
              <a:t>Segue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505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Dogs are similar, but different.</a:t>
            </a:r>
          </a:p>
          <a:p>
            <a:endParaRPr lang="en-US" dirty="0"/>
          </a:p>
          <a:p>
            <a:r>
              <a:rPr lang="en-US" dirty="0"/>
              <a:t>They also use </a:t>
            </a:r>
            <a:r>
              <a:rPr lang="en-US" dirty="0" err="1"/>
              <a:t>Wet+Wind</a:t>
            </a:r>
            <a:r>
              <a:rPr lang="en-US" dirty="0"/>
              <a:t>=Evaporation.</a:t>
            </a:r>
          </a:p>
          <a:p>
            <a:endParaRPr lang="en-US" dirty="0"/>
          </a:p>
          <a:p>
            <a:r>
              <a:rPr lang="en-US" dirty="0"/>
              <a:t>In their case, the wet surface is </a:t>
            </a:r>
          </a:p>
          <a:p>
            <a:r>
              <a:rPr lang="en-US" dirty="0"/>
              <a:t>-their tongue</a:t>
            </a:r>
          </a:p>
          <a:p>
            <a:pPr marL="171430" indent="-171430">
              <a:buFontTx/>
              <a:buChar char="-"/>
            </a:pPr>
            <a:r>
              <a:rPr lang="en-US" dirty="0"/>
              <a:t>Their mouth</a:t>
            </a:r>
          </a:p>
          <a:p>
            <a:pPr marL="171430" indent="-171430">
              <a:buFontTx/>
              <a:buChar char="-"/>
            </a:pPr>
            <a:r>
              <a:rPr lang="en-US" dirty="0"/>
              <a:t>And their airway</a:t>
            </a:r>
          </a:p>
          <a:p>
            <a:pPr marL="171430" indent="-171430">
              <a:buFontTx/>
              <a:buChar char="-"/>
            </a:pPr>
            <a:endParaRPr lang="en-US" dirty="0"/>
          </a:p>
          <a:p>
            <a:pPr marL="171430" indent="-171430">
              <a:buFontTx/>
              <a:buChar char="-"/>
            </a:pPr>
            <a:r>
              <a:rPr lang="en-US" dirty="0"/>
              <a:t>And the Wind (click)</a:t>
            </a:r>
          </a:p>
          <a:p>
            <a:pPr marL="171430" indent="-171430">
              <a:buFontTx/>
              <a:buChar char="-"/>
            </a:pPr>
            <a:r>
              <a:rPr lang="en-US" dirty="0"/>
              <a:t>Is them panting </a:t>
            </a:r>
          </a:p>
          <a:p>
            <a:pPr marL="171430" indent="-171430">
              <a:buFontTx/>
              <a:buChar char="-"/>
            </a:pPr>
            <a:endParaRPr lang="en-US" dirty="0"/>
          </a:p>
          <a:p>
            <a:r>
              <a:rPr lang="en-US" dirty="0"/>
              <a:t>That is why as they need to increase their heat dissipation,</a:t>
            </a:r>
          </a:p>
          <a:p>
            <a:pPr marL="171430" indent="-171430">
              <a:buFontTx/>
              <a:buChar char="-"/>
            </a:pPr>
            <a:r>
              <a:rPr lang="en-US" dirty="0"/>
              <a:t>they pant faster (more wind)</a:t>
            </a:r>
          </a:p>
          <a:p>
            <a:pPr marL="171430" indent="-171430">
              <a:buFontTx/>
              <a:buChar char="-"/>
            </a:pPr>
            <a:r>
              <a:rPr lang="en-US" dirty="0"/>
              <a:t>- there tongue gets longer or wider, (more surface area for the wind to pass over)</a:t>
            </a:r>
          </a:p>
          <a:p>
            <a:pPr marL="171430" indent="-171430">
              <a:buFontTx/>
              <a:buChar char="-"/>
            </a:pPr>
            <a:r>
              <a:rPr lang="en-US" dirty="0"/>
              <a:t>And their mouth opens wider to accommodate more </a:t>
            </a:r>
            <a:r>
              <a:rPr lang="en-US" dirty="0" err="1"/>
              <a:t>wet+wind</a:t>
            </a:r>
            <a:r>
              <a:rPr lang="en-US" dirty="0"/>
              <a:t>=cooling</a:t>
            </a:r>
            <a:br>
              <a:rPr lang="en-US" dirty="0"/>
            </a:b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B54C3-FB01-40F2-BC47-6C3720E2992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675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Dogs are similar, but different.</a:t>
            </a:r>
          </a:p>
          <a:p>
            <a:endParaRPr lang="en-US" dirty="0"/>
          </a:p>
          <a:p>
            <a:r>
              <a:rPr lang="en-US" dirty="0"/>
              <a:t>They also use </a:t>
            </a:r>
            <a:r>
              <a:rPr lang="en-US" dirty="0" err="1"/>
              <a:t>Wet+Wind</a:t>
            </a:r>
            <a:r>
              <a:rPr lang="en-US" dirty="0"/>
              <a:t>=Evaporation.</a:t>
            </a:r>
          </a:p>
          <a:p>
            <a:endParaRPr lang="en-US" dirty="0"/>
          </a:p>
          <a:p>
            <a:r>
              <a:rPr lang="en-US" dirty="0"/>
              <a:t>In their case, the wet surface is </a:t>
            </a:r>
          </a:p>
          <a:p>
            <a:r>
              <a:rPr lang="en-US" dirty="0"/>
              <a:t>-their tongue</a:t>
            </a:r>
          </a:p>
          <a:p>
            <a:pPr marL="171430" indent="-171430">
              <a:buFontTx/>
              <a:buChar char="-"/>
            </a:pPr>
            <a:r>
              <a:rPr lang="en-US" dirty="0"/>
              <a:t>Their mouth</a:t>
            </a:r>
          </a:p>
          <a:p>
            <a:pPr marL="171430" indent="-171430">
              <a:buFontTx/>
              <a:buChar char="-"/>
            </a:pPr>
            <a:r>
              <a:rPr lang="en-US" dirty="0"/>
              <a:t>And their airway</a:t>
            </a:r>
          </a:p>
          <a:p>
            <a:pPr marL="171430" indent="-171430">
              <a:buFontTx/>
              <a:buChar char="-"/>
            </a:pPr>
            <a:endParaRPr lang="en-US" dirty="0"/>
          </a:p>
          <a:p>
            <a:pPr marL="171430" indent="-171430">
              <a:buFontTx/>
              <a:buChar char="-"/>
            </a:pPr>
            <a:r>
              <a:rPr lang="en-US" dirty="0"/>
              <a:t>And the Wind (click)</a:t>
            </a:r>
          </a:p>
          <a:p>
            <a:pPr marL="171430" indent="-171430">
              <a:buFontTx/>
              <a:buChar char="-"/>
            </a:pPr>
            <a:r>
              <a:rPr lang="en-US" dirty="0"/>
              <a:t>Is them panting </a:t>
            </a:r>
          </a:p>
          <a:p>
            <a:pPr marL="171430" indent="-171430">
              <a:buFontTx/>
              <a:buChar char="-"/>
            </a:pPr>
            <a:endParaRPr lang="en-US" dirty="0"/>
          </a:p>
          <a:p>
            <a:r>
              <a:rPr lang="en-US" dirty="0"/>
              <a:t>That is why as they need to increase their heat dissipation,</a:t>
            </a:r>
          </a:p>
          <a:p>
            <a:pPr marL="171430" indent="-171430">
              <a:buFontTx/>
              <a:buChar char="-"/>
            </a:pPr>
            <a:r>
              <a:rPr lang="en-US" dirty="0"/>
              <a:t>they pant faster (more wind)</a:t>
            </a:r>
          </a:p>
          <a:p>
            <a:pPr marL="171430" indent="-171430">
              <a:buFontTx/>
              <a:buChar char="-"/>
            </a:pPr>
            <a:r>
              <a:rPr lang="en-US" dirty="0"/>
              <a:t>- there tongue gets longer or wider, (more surface area for the wind to pass over)</a:t>
            </a:r>
          </a:p>
          <a:p>
            <a:pPr marL="171430" indent="-171430">
              <a:buFontTx/>
              <a:buChar char="-"/>
            </a:pPr>
            <a:r>
              <a:rPr lang="en-US" dirty="0"/>
              <a:t>And their mouth opens wider to accommodate more </a:t>
            </a:r>
            <a:r>
              <a:rPr lang="en-US" dirty="0" err="1"/>
              <a:t>wet+wind</a:t>
            </a:r>
            <a:r>
              <a:rPr lang="en-US" dirty="0"/>
              <a:t>=cooling</a:t>
            </a:r>
            <a:br>
              <a:rPr lang="en-US" dirty="0"/>
            </a:b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B54C3-FB01-40F2-BC47-6C3720E2992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621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I was swiping [dog name’s] mouther earlier, I wasn’t just asking Hey are you Thirsty</a:t>
            </a:r>
          </a:p>
          <a:p>
            <a:r>
              <a:rPr lang="en-US" dirty="0"/>
              <a:t>I was actually asking [dog’s name] are you physiologically capable of cooling yourself!!!</a:t>
            </a:r>
          </a:p>
          <a:p>
            <a:endParaRPr lang="en-US" dirty="0"/>
          </a:p>
          <a:p>
            <a:r>
              <a:rPr lang="en-US" dirty="0"/>
              <a:t>BECAUSE, if swipe his cheek and it’s dry or tacky,</a:t>
            </a:r>
          </a:p>
          <a:p>
            <a:r>
              <a:rPr lang="en-US" dirty="0"/>
              <a:t>Do I have Wet + Wind =  Cooling?? NO</a:t>
            </a:r>
          </a:p>
          <a:p>
            <a:r>
              <a:rPr lang="en-US" dirty="0"/>
              <a:t>I have Dry + Wind = Sucks to Be Me</a:t>
            </a:r>
          </a:p>
          <a:p>
            <a:r>
              <a:rPr lang="en-US" dirty="0"/>
              <a:t>I have Dry + wind that is not physiologically capable of cooling herself.</a:t>
            </a:r>
          </a:p>
          <a:p>
            <a:endParaRPr lang="en-US" dirty="0"/>
          </a:p>
          <a:p>
            <a:r>
              <a:rPr lang="en-US" dirty="0"/>
              <a:t>So, I know I need to know how to hydrate my dog which we cover during the Effective Breaks section.</a:t>
            </a:r>
            <a:br>
              <a:rPr lang="en-US" dirty="0"/>
            </a:br>
            <a:br>
              <a:rPr lang="en-US" dirty="0"/>
            </a:br>
            <a:r>
              <a:rPr lang="en-US" dirty="0"/>
              <a:t>But first..</a:t>
            </a:r>
            <a:br>
              <a:rPr lang="en-US" dirty="0"/>
            </a:br>
            <a:r>
              <a:rPr lang="en-US" dirty="0"/>
              <a:t>Let’s talk about how we can support our dogs not just during their work cycle, but how every day choices can build up a more heat resistant dog overall.</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B54C3-FB01-40F2-BC47-6C3720E2992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795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B54C3-FB01-40F2-BC47-6C3720E2992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038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Rest:  as unstimulated as possible</a:t>
            </a:r>
          </a:p>
          <a:p>
            <a:r>
              <a:rPr lang="en-US" dirty="0"/>
              <a:t>Vehicle:  Duty Baseline (may be the same as column 1)</a:t>
            </a:r>
          </a:p>
          <a:p>
            <a:endParaRPr lang="en-US" dirty="0"/>
          </a:p>
          <a:p>
            <a:r>
              <a:rPr lang="en-US" dirty="0"/>
              <a:t>Remaining Columns… </a:t>
            </a:r>
            <a:r>
              <a:rPr lang="en-US" b="1" i="1" dirty="0"/>
              <a:t>Exertion Curve</a:t>
            </a:r>
          </a:p>
          <a:p>
            <a:endParaRPr lang="en-US" dirty="0"/>
          </a:p>
          <a:p>
            <a:r>
              <a:rPr lang="en-US" dirty="0"/>
              <a:t>It’s essential to have a vivid database/picture of what each dog looks like as they climb the exertion curve AND as they recover.</a:t>
            </a:r>
          </a:p>
          <a:p>
            <a:endParaRPr lang="en-US" dirty="0"/>
          </a:p>
          <a:p>
            <a:r>
              <a:rPr lang="en-US" dirty="0"/>
              <a:t>(describe in more detail and importance)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769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Rest:  as unstimulated as possible</a:t>
            </a:r>
          </a:p>
          <a:p>
            <a:r>
              <a:rPr lang="en-US" dirty="0"/>
              <a:t>Vehicle:  Duty Baseline (may be the same as column 1)</a:t>
            </a:r>
          </a:p>
          <a:p>
            <a:endParaRPr lang="en-US" dirty="0"/>
          </a:p>
          <a:p>
            <a:r>
              <a:rPr lang="en-US" dirty="0"/>
              <a:t>Remaining Columns… </a:t>
            </a:r>
            <a:r>
              <a:rPr lang="en-US" b="1" i="1" dirty="0"/>
              <a:t>Exertion Curve</a:t>
            </a:r>
          </a:p>
          <a:p>
            <a:endParaRPr lang="en-US" dirty="0"/>
          </a:p>
          <a:p>
            <a:r>
              <a:rPr lang="en-US" dirty="0"/>
              <a:t>It’s essential to have a vivid database/picture of what each dog looks like as they climb the exertion curve AND as they recover.</a:t>
            </a:r>
          </a:p>
          <a:p>
            <a:endParaRPr lang="en-US" dirty="0"/>
          </a:p>
          <a:p>
            <a:r>
              <a:rPr lang="en-US" dirty="0"/>
              <a:t>(describe in more detail and importance)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411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Acclimatization is key to protection: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207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B54C3-FB01-40F2-BC47-6C3720E2992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118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vehicles…</a:t>
            </a:r>
          </a:p>
          <a:p>
            <a:r>
              <a:rPr lang="en-US" dirty="0"/>
              <a:t>Another key prevention tool 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348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a:t>
            </a:r>
            <a:br>
              <a:rPr lang="en-US" dirty="0"/>
            </a:br>
            <a:br>
              <a:rPr lang="en-US" dirty="0"/>
            </a:br>
            <a:r>
              <a:rPr lang="en-US" dirty="0"/>
              <a:t>Establish Lower/safer working body temps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247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time and tactics allow</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336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69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#NoPrint</a:t>
            </a:r>
          </a:p>
          <a:p>
            <a:endParaRPr lang="en-US" dirty="0"/>
          </a:p>
          <a:p>
            <a:r>
              <a:rPr lang="en-US" dirty="0"/>
              <a:t>So first, we need to be aware of where are dog is on their exertion curve</a:t>
            </a:r>
          </a:p>
          <a:p>
            <a:endParaRPr lang="en-US" dirty="0"/>
          </a:p>
          <a:p>
            <a:r>
              <a:rPr lang="en-US" dirty="0"/>
              <a:t>At a minimum, we highlight Panting, Pulse, and Hydration</a:t>
            </a:r>
            <a:br>
              <a:rPr lang="en-US" dirty="0"/>
            </a:br>
            <a:r>
              <a:rPr lang="en-US" dirty="0"/>
              <a:t>Ideally we have also spent some time temping our dog so we have a best guess and adding </a:t>
            </a:r>
            <a:r>
              <a:rPr lang="en-US" dirty="0" err="1"/>
              <a:t>cRT</a:t>
            </a:r>
            <a:r>
              <a:rPr lang="en-US" dirty="0"/>
              <a:t> is always good too! </a:t>
            </a:r>
            <a:r>
              <a:rPr lang="en-US" dirty="0">
                <a:sym typeface="Wingdings" panose="05000000000000000000" pitchFamily="2" charset="2"/>
              </a:rPr>
              <a:t></a:t>
            </a:r>
            <a:br>
              <a:rPr lang="en-US" dirty="0"/>
            </a:br>
            <a:endParaRPr lang="en-US" dirty="0"/>
          </a:p>
          <a:p>
            <a:r>
              <a:rPr lang="en-US" dirty="0"/>
              <a:t>This slide automatically animates from the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348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Rest:  as unstimulated as possible</a:t>
            </a:r>
          </a:p>
          <a:p>
            <a:r>
              <a:rPr lang="en-US" dirty="0"/>
              <a:t>Vehicle:  Duty Baseline (may be the same as column 1)</a:t>
            </a:r>
          </a:p>
          <a:p>
            <a:endParaRPr lang="en-US" dirty="0"/>
          </a:p>
          <a:p>
            <a:r>
              <a:rPr lang="en-US" dirty="0"/>
              <a:t>Remaining Columns… </a:t>
            </a:r>
            <a:r>
              <a:rPr lang="en-US" b="1" i="1" dirty="0"/>
              <a:t>Exertion Curve</a:t>
            </a:r>
          </a:p>
          <a:p>
            <a:endParaRPr lang="en-US" dirty="0"/>
          </a:p>
          <a:p>
            <a:r>
              <a:rPr lang="en-US" dirty="0"/>
              <a:t>It’s essential to have a vivid database/picture of what each dog looks like as they climb the exertion curve AND as they recover.</a:t>
            </a:r>
          </a:p>
          <a:p>
            <a:endParaRPr lang="en-US" dirty="0"/>
          </a:p>
          <a:p>
            <a:r>
              <a:rPr lang="en-US" dirty="0"/>
              <a:t>(describe in more detail and importance)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198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get to cooling….</a:t>
            </a:r>
          </a:p>
        </p:txBody>
      </p:sp>
      <p:sp>
        <p:nvSpPr>
          <p:cNvPr id="4" name="Slide Number Placeholder 3"/>
          <p:cNvSpPr>
            <a:spLocks noGrp="1"/>
          </p:cNvSpPr>
          <p:nvPr>
            <p:ph type="sldNum" sz="quarter" idx="10"/>
          </p:nvPr>
        </p:nvSpPr>
        <p:spPr/>
        <p:txBody>
          <a:bodyPr/>
          <a:lstStyle/>
          <a:p>
            <a:pPr marL="0" marR="0" lvl="0" indent="0" algn="r" defTabSz="914292"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92"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407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most practical, mobile, so much focus here</a:t>
            </a:r>
            <a:br>
              <a:rPr lang="en-US" dirty="0"/>
            </a:br>
            <a:br>
              <a:rPr lang="en-US" dirty="0"/>
            </a:br>
            <a:r>
              <a:rPr lang="en-US" dirty="0"/>
              <a:t>For hydration, we will talk about that more in just a few slides…</a:t>
            </a:r>
          </a:p>
          <a:p>
            <a:r>
              <a:rPr lang="en-US" dirty="0"/>
              <a:t>For wet external, many teams start with their dogs fur wet and work hard to keep it wet.</a:t>
            </a:r>
          </a:p>
          <a:p>
            <a:r>
              <a:rPr lang="en-US" dirty="0"/>
              <a:t>You can consider evaporative vests but once they are dry they do nothing.  You need to keep them wet, and the dog’s fur works like a built in vest that you can keep wet!</a:t>
            </a:r>
          </a:p>
        </p:txBody>
      </p:sp>
      <p:sp>
        <p:nvSpPr>
          <p:cNvPr id="4" name="Slide Number Placeholder 3"/>
          <p:cNvSpPr>
            <a:spLocks noGrp="1"/>
          </p:cNvSpPr>
          <p:nvPr>
            <p:ph type="sldNum" sz="quarter" idx="10"/>
          </p:nvPr>
        </p:nvSpPr>
        <p:spPr/>
        <p:txBody>
          <a:bodyPr/>
          <a:lstStyle/>
          <a:p>
            <a:pPr marL="0" marR="0" lvl="0" indent="0" algn="r" defTabSz="914292"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92"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159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Chilly buddy canine cooling jacket:  not good for tactical or brushy areas where the threads get caught</a:t>
            </a:r>
          </a:p>
        </p:txBody>
      </p:sp>
      <p:sp>
        <p:nvSpPr>
          <p:cNvPr id="4" name="Slide Number Placeholder 3"/>
          <p:cNvSpPr>
            <a:spLocks noGrp="1"/>
          </p:cNvSpPr>
          <p:nvPr>
            <p:ph type="sldNum" sz="quarter" idx="10"/>
          </p:nvPr>
        </p:nvSpPr>
        <p:spPr/>
        <p:txBody>
          <a:bodyPr/>
          <a:lstStyle/>
          <a:p>
            <a:pPr marL="0" marR="0" lvl="0" indent="0" algn="r" defTabSz="914292"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92"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049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direct temperature, assessing hydration is another way to prevent heat injuries.  If safe, feel inside the lips of your K9. It should be adequately moist. If it feels sticky or tacky, then your K9 is dehydrated and needs more fluids. Another way to assess hydration is using “skin turgor” aka the “tent test”. Pinch and lift the skin in a place where it is loose, but is not too thick. The base of the head, neck and/or shoulder blades are good candidate locations. In a well-hydrated dog the skin will snap back into place. If the dog is dehydrated, it will be slower to return back to place.  This is such a simple and significant test that on long, hot missions, we do this every 20min and increase fluids as required.</a:t>
            </a:r>
            <a:br>
              <a:rPr lang="en-US"/>
            </a:br>
            <a:br>
              <a:rPr lang="en-US"/>
            </a:br>
            <a:r>
              <a:rPr lang="en-US"/>
              <a:t>Mouth Swipe:</a:t>
            </a:r>
          </a:p>
          <a:p>
            <a:r>
              <a:rPr lang="en-US"/>
              <a:t>Probably the most important field vitals.</a:t>
            </a:r>
          </a:p>
          <a:p>
            <a:r>
              <a:rPr lang="en-US"/>
              <a:t>We check every 15-20 minutes (or more often in unforgiving situations).</a:t>
            </a:r>
          </a:p>
          <a:p>
            <a:endParaRPr lang="en-US"/>
          </a:p>
          <a:p>
            <a:r>
              <a:rPr lang="en-US"/>
              <a:t>Turgor:</a:t>
            </a:r>
          </a:p>
          <a:p>
            <a:r>
              <a:rPr lang="en-US"/>
              <a:t>This is a Late Sign for field purposes.</a:t>
            </a:r>
          </a:p>
          <a:p>
            <a:r>
              <a:rPr lang="en-US"/>
              <a:t>Missed multiple mouth </a:t>
            </a:r>
            <a:r>
              <a:rPr lang="en-US" err="1"/>
              <a:t>swips</a:t>
            </a:r>
            <a:r>
              <a:rPr lang="en-US"/>
              <a:t> if this is anything other than instant</a:t>
            </a:r>
          </a:p>
          <a:p>
            <a:endParaRPr lang="en-US"/>
          </a:p>
          <a:p>
            <a:r>
              <a:rPr lang="en-US"/>
              <a:t>The test on the back, is the ‘back-up’ test.</a:t>
            </a:r>
          </a:p>
          <a:p>
            <a:r>
              <a:rPr lang="en-US"/>
              <a:t>But still do every 15-20 minutes.</a:t>
            </a:r>
          </a:p>
          <a:p>
            <a:endParaRPr lang="en-US"/>
          </a:p>
          <a:p>
            <a:r>
              <a:rPr lang="en-US"/>
              <a:t>Not too close to collar, because the collar may interfere with the speed of the skin response.</a:t>
            </a:r>
          </a:p>
          <a:p>
            <a:endParaRPr lang="en-US"/>
          </a:p>
          <a:p>
            <a:pPr defTabSz="966316">
              <a:defRPr/>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6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B54C3-FB01-40F2-BC47-6C3720E2992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448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Committing to keeping them well hydrated ALL the time </a:t>
            </a:r>
            <a:r>
              <a:rPr lang="en-US" b="1" dirty="0"/>
              <a:t>all day every day!</a:t>
            </a:r>
          </a:p>
          <a:p>
            <a:endParaRPr lang="en-US" dirty="0"/>
          </a:p>
          <a:p>
            <a:r>
              <a:rPr lang="en-US" dirty="0"/>
              <a:t>Remember?</a:t>
            </a:r>
          </a:p>
          <a:p>
            <a:pPr lvl="1"/>
            <a:r>
              <a:rPr lang="en-US" dirty="0"/>
              <a:t>importance of panting from before</a:t>
            </a:r>
          </a:p>
          <a:p>
            <a:pPr lvl="1"/>
            <a:r>
              <a:rPr lang="en-US" dirty="0"/>
              <a:t>how to monitor hydration from assessments</a:t>
            </a:r>
          </a:p>
          <a:p>
            <a:pPr lvl="1"/>
            <a:endParaRPr lang="en-US" dirty="0"/>
          </a:p>
          <a:p>
            <a:r>
              <a:rPr lang="en-US" dirty="0"/>
              <a:t>Hydration enables effective panting and thus cooling</a:t>
            </a:r>
          </a:p>
          <a:p>
            <a:endParaRPr lang="en-US" dirty="0"/>
          </a:p>
          <a:p>
            <a:r>
              <a:rPr lang="en-US" dirty="0"/>
              <a:t>Containers:</a:t>
            </a:r>
          </a:p>
          <a:p>
            <a:pPr marL="181219" indent="-181219">
              <a:buFontTx/>
              <a:buChar char="-"/>
            </a:pPr>
            <a:r>
              <a:rPr lang="en-US" dirty="0"/>
              <a:t>Storage and Transportation (water bottles, jugs, 5Gal for car etc</a:t>
            </a:r>
          </a:p>
          <a:p>
            <a:pPr marL="181219" indent="-181219">
              <a:buFontTx/>
              <a:buChar char="-"/>
            </a:pPr>
            <a:r>
              <a:rPr lang="en-US" dirty="0"/>
              <a:t>For drinking (bowls, cups, camelbacks for trails etc)</a:t>
            </a:r>
          </a:p>
          <a:p>
            <a:pPr marL="181219" indent="-181219">
              <a:buFontTx/>
              <a:buChar char="-"/>
            </a:pPr>
            <a:endParaRPr lang="en-US" dirty="0"/>
          </a:p>
          <a:p>
            <a:pPr marL="181219" indent="-181219">
              <a:buFontTx/>
              <a:buChar char="-"/>
            </a:pPr>
            <a:endParaRPr lang="en-US" dirty="0"/>
          </a:p>
          <a:p>
            <a:r>
              <a:rPr lang="en-US" dirty="0"/>
              <a:t>Compare to chronic human dehydration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952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direct temperature, assessing hydration is another way to prevent heat injuries.  If safe, feel inside the lips of your K9. It should be adequately moist. If it feels sticky or tacky, then your K9 is dehydrated and needs more fluids. Another way to assess hydration is using “skin turgor” aka the “tent test”. Pinch and lift the skin in a place where it is loose, but is not too thick. The base of the head, neck and/or shoulder blades are good candidate locations. In a well-hydrated dog the skin will snap back into place. If the dog is dehydrated, it will be slower to return back to place.  This is such a simple and significant test that on long, hot missions, we do this every 20min and increase fluids as required.</a:t>
            </a:r>
            <a:br>
              <a:rPr lang="en-US" dirty="0"/>
            </a:br>
            <a:br>
              <a:rPr lang="en-US" dirty="0"/>
            </a:br>
            <a:r>
              <a:rPr lang="en-US" dirty="0"/>
              <a:t>Mouth Swipe:</a:t>
            </a:r>
          </a:p>
          <a:p>
            <a:r>
              <a:rPr lang="en-US" dirty="0"/>
              <a:t>Probably the most important field vitals.</a:t>
            </a:r>
          </a:p>
          <a:p>
            <a:r>
              <a:rPr lang="en-US" dirty="0"/>
              <a:t>We check every 15-20 minutes (or more often in unforgiving situations).</a:t>
            </a:r>
          </a:p>
          <a:p>
            <a:endParaRPr lang="en-US" dirty="0"/>
          </a:p>
          <a:p>
            <a:r>
              <a:rPr lang="en-US" dirty="0"/>
              <a:t>Turgor:</a:t>
            </a:r>
          </a:p>
          <a:p>
            <a:r>
              <a:rPr lang="en-US" dirty="0"/>
              <a:t>This is a Late Sign for field purposes.</a:t>
            </a:r>
          </a:p>
          <a:p>
            <a:r>
              <a:rPr lang="en-US" dirty="0"/>
              <a:t>Missed multiple mouth </a:t>
            </a:r>
            <a:r>
              <a:rPr lang="en-US" dirty="0" err="1"/>
              <a:t>swips</a:t>
            </a:r>
            <a:r>
              <a:rPr lang="en-US" dirty="0"/>
              <a:t> if this is anything other than instant</a:t>
            </a:r>
          </a:p>
          <a:p>
            <a:endParaRPr lang="en-US" dirty="0"/>
          </a:p>
          <a:p>
            <a:r>
              <a:rPr lang="en-US" dirty="0"/>
              <a:t>The test on the back, is the ‘back-up’ test.</a:t>
            </a:r>
          </a:p>
          <a:p>
            <a:r>
              <a:rPr lang="en-US" dirty="0"/>
              <a:t>But still do every 15-20 minutes.</a:t>
            </a:r>
          </a:p>
          <a:p>
            <a:endParaRPr lang="en-US" dirty="0"/>
          </a:p>
          <a:p>
            <a:r>
              <a:rPr lang="en-US" dirty="0"/>
              <a:t>Not too close to collar, because the collar may interfere with the speed of the skin response.</a:t>
            </a:r>
          </a:p>
          <a:p>
            <a:endParaRPr lang="en-US" dirty="0"/>
          </a:p>
          <a:p>
            <a:pPr defTabSz="966316">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11A8E-5FD7-43C6-8BE2-7E47347E48A3}"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893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Committing to keeping them well hydrated ALL the time </a:t>
            </a:r>
            <a:r>
              <a:rPr lang="en-US" b="1" dirty="0"/>
              <a:t>all day every day!</a:t>
            </a:r>
          </a:p>
          <a:p>
            <a:endParaRPr lang="en-US" dirty="0"/>
          </a:p>
          <a:p>
            <a:r>
              <a:rPr lang="en-US" dirty="0"/>
              <a:t>Remember?</a:t>
            </a:r>
          </a:p>
          <a:p>
            <a:pPr lvl="1"/>
            <a:r>
              <a:rPr lang="en-US" dirty="0"/>
              <a:t>importance of panting from before</a:t>
            </a:r>
          </a:p>
          <a:p>
            <a:pPr lvl="1"/>
            <a:r>
              <a:rPr lang="en-US" dirty="0"/>
              <a:t>how to monitor hydration from assessments</a:t>
            </a:r>
          </a:p>
          <a:p>
            <a:pPr lvl="1"/>
            <a:endParaRPr lang="en-US" dirty="0"/>
          </a:p>
          <a:p>
            <a:r>
              <a:rPr lang="en-US" dirty="0"/>
              <a:t>Hydration enables effective panting and thus cooling</a:t>
            </a:r>
          </a:p>
          <a:p>
            <a:endParaRPr lang="en-US" dirty="0"/>
          </a:p>
          <a:p>
            <a:r>
              <a:rPr lang="en-US" dirty="0"/>
              <a:t>Containers:</a:t>
            </a:r>
          </a:p>
          <a:p>
            <a:pPr marL="181219" indent="-181219">
              <a:buFontTx/>
              <a:buChar char="-"/>
            </a:pPr>
            <a:r>
              <a:rPr lang="en-US" dirty="0"/>
              <a:t>Storage and Transportation (water bottles, jugs, 5Gal for car etc</a:t>
            </a:r>
          </a:p>
          <a:p>
            <a:pPr marL="181219" indent="-181219">
              <a:buFontTx/>
              <a:buChar char="-"/>
            </a:pPr>
            <a:r>
              <a:rPr lang="en-US" dirty="0"/>
              <a:t>For drinking (bowls, cups, camelbacks for trails etc)</a:t>
            </a:r>
          </a:p>
          <a:p>
            <a:pPr marL="181219" indent="-181219">
              <a:buFontTx/>
              <a:buChar char="-"/>
            </a:pPr>
            <a:endParaRPr lang="en-US" dirty="0"/>
          </a:p>
          <a:p>
            <a:pPr marL="181219" indent="-181219">
              <a:buFontTx/>
              <a:buChar char="-"/>
            </a:pPr>
            <a:endParaRPr lang="en-US" dirty="0"/>
          </a:p>
          <a:p>
            <a:r>
              <a:rPr lang="en-US" dirty="0"/>
              <a:t>Compare to chronic human dehydration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B54C3-FB01-40F2-BC47-6C3720E2992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764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I was swiping [dog name’s] mouther earlier, I wasn’t just asking Hey are you Thirsty</a:t>
            </a:r>
          </a:p>
          <a:p>
            <a:r>
              <a:rPr lang="en-US" dirty="0"/>
              <a:t>I was actually asking [dog’s name] are you physiologically capable of cooling yourself!!!</a:t>
            </a:r>
          </a:p>
          <a:p>
            <a:endParaRPr lang="en-US" dirty="0"/>
          </a:p>
          <a:p>
            <a:r>
              <a:rPr lang="en-US" dirty="0"/>
              <a:t>BECAUSE, if swipe his cheek and it’s dry or tacky,</a:t>
            </a:r>
          </a:p>
          <a:p>
            <a:r>
              <a:rPr lang="en-US" dirty="0"/>
              <a:t>Do I have Wet + Wind =  Cooling?? NO</a:t>
            </a:r>
          </a:p>
          <a:p>
            <a:r>
              <a:rPr lang="en-US" dirty="0"/>
              <a:t>I have Dry + Wind = Sucks to Be Me</a:t>
            </a:r>
          </a:p>
          <a:p>
            <a:r>
              <a:rPr lang="en-US" dirty="0"/>
              <a:t>I have Dry + wind that is not physiologically capable of cooling herself.</a:t>
            </a:r>
          </a:p>
          <a:p>
            <a:endParaRPr lang="en-US" dirty="0"/>
          </a:p>
          <a:p>
            <a:r>
              <a:rPr lang="en-US" dirty="0"/>
              <a:t>So, I know I need to know how to hydrate my dog which we cover during the Effective Breaks section.</a:t>
            </a:r>
            <a:br>
              <a:rPr lang="en-US" dirty="0"/>
            </a:br>
            <a:br>
              <a:rPr lang="en-US" dirty="0"/>
            </a:br>
            <a:r>
              <a:rPr lang="en-US" dirty="0"/>
              <a:t>But first..</a:t>
            </a:r>
            <a:br>
              <a:rPr lang="en-US" dirty="0"/>
            </a:br>
            <a:r>
              <a:rPr lang="en-US" dirty="0"/>
              <a:t>Let’s talk about how we can support our dogs not just during their work cycle, but how every day choices can build up a more heat resistant dog overall.</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B54C3-FB01-40F2-BC47-6C3720E2992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687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automatically morphs into the next slide after one second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3575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time and tactics allow</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345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225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Orlando police K-9 unit video:</a:t>
            </a:r>
            <a:br>
              <a:rPr lang="en-US" sz="1300" dirty="0"/>
            </a:br>
            <a:br>
              <a:rPr lang="en-US" sz="1300" dirty="0"/>
            </a:br>
            <a:r>
              <a:rPr lang="en-US" sz="1300" dirty="0"/>
              <a:t>Notes:</a:t>
            </a:r>
          </a:p>
          <a:p>
            <a:pPr marL="181219" indent="-181219">
              <a:buFontTx/>
              <a:buChar char="-"/>
            </a:pPr>
            <a:r>
              <a:rPr lang="en-US" sz="1300" dirty="0"/>
              <a:t>Constantly have to work, jump, </a:t>
            </a:r>
          </a:p>
          <a:p>
            <a:pPr marL="181219" indent="-181219">
              <a:buFontTx/>
              <a:buChar char="-"/>
            </a:pPr>
            <a:r>
              <a:rPr lang="en-US" sz="1300" dirty="0"/>
              <a:t>Saw signs getting</a:t>
            </a:r>
          </a:p>
          <a:p>
            <a:pPr marL="181219" indent="-181219">
              <a:buFontTx/>
              <a:buChar char="-"/>
            </a:pPr>
            <a:r>
              <a:rPr lang="en-US" sz="1300" dirty="0"/>
              <a:t>Not making eye contact with </a:t>
            </a:r>
            <a:r>
              <a:rPr lang="en-US" sz="1300" dirty="0" err="1"/>
              <a:t>me,something</a:t>
            </a:r>
            <a:r>
              <a:rPr lang="en-US" sz="1300" dirty="0"/>
              <a:t> going on, not acting himself, decided to pull him</a:t>
            </a:r>
            <a:br>
              <a:rPr lang="en-US" sz="1300" dirty="0"/>
            </a:br>
            <a:endParaRPr lang="en-US" sz="1300" dirty="0"/>
          </a:p>
          <a:p>
            <a:pPr marL="181219" indent="-181219">
              <a:buFontTx/>
              <a:buChar char="-"/>
            </a:pPr>
            <a:r>
              <a:rPr lang="en-US" sz="1300" dirty="0"/>
              <a:t>Have to watch them, because he would have kept hunting</a:t>
            </a:r>
            <a:br>
              <a:rPr lang="en-US" sz="1300" dirty="0"/>
            </a:br>
            <a:endParaRPr lang="en-US" sz="1300" dirty="0"/>
          </a:p>
          <a:p>
            <a:pPr marL="181219" indent="-181219">
              <a:buFontTx/>
              <a:buChar char="-"/>
            </a:pPr>
            <a:r>
              <a:rPr lang="en-US" sz="1300" dirty="0"/>
              <a:t>Reached car, knew we more</a:t>
            </a:r>
            <a:br>
              <a:rPr lang="en-US" sz="1300" dirty="0"/>
            </a:br>
            <a:r>
              <a:rPr lang="en-US" sz="1300" dirty="0"/>
              <a:t>- Vet, calling him</a:t>
            </a:r>
            <a:br>
              <a:rPr lang="en-US" sz="1300" dirty="0"/>
            </a:br>
            <a:br>
              <a:rPr lang="en-US" sz="1300" dirty="0"/>
            </a:br>
            <a:r>
              <a:rPr lang="en-US" sz="1300" dirty="0"/>
              <a:t>As soon as we got inside is when he started rolling his eyes back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B54C3-FB01-40F2-BC47-6C3720E2992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628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45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1">
                  <a:lumMod val="60000"/>
                  <a:lumOff val="40000"/>
                </a:schemeClr>
              </a:buClr>
              <a:buSzPct val="120000"/>
              <a:buFont typeface="Webdings" panose="05030102010509060703" pitchFamily="18" charset="2"/>
              <a:buNone/>
            </a:pPr>
            <a:r>
              <a:rPr lang="en-US" u="none"/>
              <a:t>[[This slide animation builds line by line]]</a:t>
            </a:r>
          </a:p>
          <a:p>
            <a:pPr>
              <a:buClr>
                <a:schemeClr val="accent1">
                  <a:lumMod val="60000"/>
                  <a:lumOff val="40000"/>
                </a:schemeClr>
              </a:buClr>
              <a:buSzPct val="120000"/>
              <a:buFont typeface="Webdings" panose="05030102010509060703" pitchFamily="18" charset="2"/>
              <a:buNone/>
            </a:pPr>
            <a:endParaRPr lang="en-US" u="sng"/>
          </a:p>
          <a:p>
            <a:pPr>
              <a:buClr>
                <a:schemeClr val="accent1">
                  <a:lumMod val="60000"/>
                  <a:lumOff val="40000"/>
                </a:schemeClr>
              </a:buClr>
              <a:buSzPct val="120000"/>
              <a:buFont typeface="Webdings" panose="05030102010509060703" pitchFamily="18" charset="2"/>
              <a:buNone/>
            </a:pPr>
            <a:r>
              <a:rPr lang="en-US" u="sng"/>
              <a:t>Rubbing alcohol:</a:t>
            </a:r>
          </a:p>
          <a:p>
            <a:pPr marL="171430" indent="-171430">
              <a:buClr>
                <a:schemeClr val="accent1">
                  <a:lumMod val="60000"/>
                  <a:lumOff val="40000"/>
                </a:schemeClr>
              </a:buClr>
              <a:buSzPct val="120000"/>
              <a:buFontTx/>
              <a:buChar char="-"/>
            </a:pPr>
            <a:r>
              <a:rPr lang="en-US"/>
              <a:t>It does evaporate and paws are warm</a:t>
            </a:r>
            <a:br>
              <a:rPr lang="en-US"/>
            </a:br>
            <a:r>
              <a:rPr lang="en-US"/>
              <a:t>HOWEVER, the evaporative effective is very short lived and we want continuous cooling for maximal results</a:t>
            </a:r>
          </a:p>
          <a:p>
            <a:pPr marL="171430" indent="-171430">
              <a:buClr>
                <a:schemeClr val="accent1">
                  <a:lumMod val="60000"/>
                  <a:lumOff val="40000"/>
                </a:schemeClr>
              </a:buClr>
              <a:buSzPct val="120000"/>
              <a:buFontTx/>
              <a:buChar char="-"/>
            </a:pPr>
            <a:r>
              <a:rPr lang="en-US"/>
              <a:t>Also, it can be fatal to use copious amounts of alcohol all over their body (we’ve seen some sad cases of infants deaths using that procedure), so stick to water for evaporation</a:t>
            </a:r>
          </a:p>
          <a:p>
            <a:pPr>
              <a:buClr>
                <a:schemeClr val="accent1">
                  <a:lumMod val="60000"/>
                  <a:lumOff val="40000"/>
                </a:schemeClr>
              </a:buClr>
              <a:buSzPct val="120000"/>
              <a:buFont typeface="Webdings" panose="05030102010509060703" pitchFamily="18" charset="2"/>
              <a:buNone/>
            </a:pPr>
            <a:endParaRPr lang="en-US"/>
          </a:p>
          <a:p>
            <a:pPr>
              <a:buClr>
                <a:schemeClr val="accent1">
                  <a:lumMod val="60000"/>
                  <a:lumOff val="40000"/>
                </a:schemeClr>
              </a:buClr>
              <a:buSzPct val="120000"/>
              <a:buFont typeface="Webdings" panose="05030102010509060703" pitchFamily="18" charset="2"/>
              <a:buNone/>
            </a:pPr>
            <a:r>
              <a:rPr lang="en-US" u="sng"/>
              <a:t>Ice packs</a:t>
            </a:r>
            <a:br>
              <a:rPr lang="en-US"/>
            </a:br>
            <a:r>
              <a:rPr lang="en-US"/>
              <a:t>- while there may be some local vasoconstriction, there overwhelming cooling impact is much greater than the offset caused by vasoconstriction.  It’s not the MOST effective form of cooling which we will talk about shortly, but it is good for supplemental cooling</a:t>
            </a:r>
          </a:p>
          <a:p>
            <a:pPr>
              <a:buClr>
                <a:schemeClr val="accent1">
                  <a:lumMod val="60000"/>
                  <a:lumOff val="40000"/>
                </a:schemeClr>
              </a:buClr>
              <a:buSzPct val="120000"/>
              <a:buFont typeface="Webdings" panose="05030102010509060703" pitchFamily="18" charset="2"/>
              <a:buNone/>
            </a:pPr>
            <a:endParaRPr lang="en-US"/>
          </a:p>
          <a:p>
            <a:pPr>
              <a:buClr>
                <a:schemeClr val="accent1">
                  <a:lumMod val="60000"/>
                  <a:lumOff val="40000"/>
                </a:schemeClr>
              </a:buClr>
              <a:buSzPct val="120000"/>
              <a:buFont typeface="Webdings" panose="05030102010509060703" pitchFamily="18" charset="2"/>
              <a:buNone/>
            </a:pPr>
            <a:r>
              <a:rPr lang="en-US" u="sng"/>
              <a:t>Cold water immersion shivering prevents cooling</a:t>
            </a:r>
            <a:endParaRPr lang="en-US" u="none"/>
          </a:p>
          <a:p>
            <a:pPr marL="171430" indent="-171430">
              <a:buClr>
                <a:schemeClr val="accent1">
                  <a:lumMod val="60000"/>
                  <a:lumOff val="40000"/>
                </a:schemeClr>
              </a:buClr>
              <a:buSzPct val="120000"/>
              <a:buFontTx/>
              <a:buChar char="-"/>
            </a:pPr>
            <a:r>
              <a:rPr lang="en-US" u="none"/>
              <a:t>Anyone ever done a polar bear dip and jumped into very cold water?  Did you feel warm?</a:t>
            </a:r>
          </a:p>
          <a:p>
            <a:pPr marL="171430" indent="-171430">
              <a:buClr>
                <a:schemeClr val="accent1">
                  <a:lumMod val="60000"/>
                  <a:lumOff val="40000"/>
                </a:schemeClr>
              </a:buClr>
              <a:buSzPct val="120000"/>
              <a:buFontTx/>
              <a:buChar char="-"/>
            </a:pPr>
            <a:r>
              <a:rPr lang="en-US" u="none"/>
              <a:t>Similar to ice packs, any warmth created by shivering that does happen doesn’t offset the significant cooling of the ice cold water.  This is actually technically the most effective way of cooling, but not always field expedient.</a:t>
            </a:r>
            <a:br>
              <a:rPr lang="en-US" u="none"/>
            </a:br>
            <a:endParaRPr lang="en-US" u="sng"/>
          </a:p>
          <a:p>
            <a:pPr>
              <a:buClr>
                <a:schemeClr val="accent1">
                  <a:lumMod val="60000"/>
                  <a:lumOff val="40000"/>
                </a:schemeClr>
              </a:buClr>
              <a:buSzPct val="120000"/>
            </a:pPr>
            <a:r>
              <a:rPr lang="en-US" u="sng"/>
              <a:t>Too Fast?</a:t>
            </a:r>
          </a:p>
          <a:p>
            <a:pPr marL="171430" indent="-171430">
              <a:buClr>
                <a:schemeClr val="accent1">
                  <a:lumMod val="60000"/>
                  <a:lumOff val="40000"/>
                </a:schemeClr>
              </a:buClr>
              <a:buSzPct val="120000"/>
              <a:buFontTx/>
              <a:buChar char="-"/>
            </a:pPr>
            <a:r>
              <a:rPr lang="en-US" u="none"/>
              <a:t>Only true for cardiac/geriatric patients, to the degree that the dogs wouldn’t be working anymore.  </a:t>
            </a:r>
          </a:p>
          <a:p>
            <a:pPr marL="171430" indent="-171430">
              <a:buClr>
                <a:schemeClr val="accent1">
                  <a:lumMod val="60000"/>
                  <a:lumOff val="40000"/>
                </a:schemeClr>
              </a:buClr>
              <a:buSzPct val="120000"/>
              <a:buFontTx/>
              <a:buChar char="-"/>
            </a:pPr>
            <a:r>
              <a:rPr lang="en-US" u="none"/>
              <a:t>Might apply to retired / ill K9s at home</a:t>
            </a:r>
          </a:p>
          <a:p>
            <a:pPr marL="171430" indent="-171430">
              <a:buClr>
                <a:schemeClr val="accent1">
                  <a:lumMod val="60000"/>
                  <a:lumOff val="40000"/>
                </a:schemeClr>
              </a:buClr>
              <a:buSzPct val="120000"/>
              <a:buFontTx/>
              <a:buChar char="-"/>
            </a:pPr>
            <a:endParaRPr lang="en-US" u="none"/>
          </a:p>
          <a:p>
            <a:pPr>
              <a:buClr>
                <a:schemeClr val="accent1">
                  <a:lumMod val="60000"/>
                  <a:lumOff val="40000"/>
                </a:schemeClr>
              </a:buClr>
              <a:buSzPct val="120000"/>
            </a:pPr>
            <a:r>
              <a:rPr lang="en-US" u="none"/>
              <a:t>Single Most important thing to remember about this is…. (pause for dramatic effect)…. </a:t>
            </a:r>
          </a:p>
          <a:p>
            <a:pPr>
              <a:buClr>
                <a:schemeClr val="accent1">
                  <a:lumMod val="60000"/>
                  <a:lumOff val="40000"/>
                </a:schemeClr>
              </a:buClr>
              <a:buSzPct val="120000"/>
              <a:buFont typeface="Webdings" panose="05030102010509060703" pitchFamily="18" charset="2"/>
              <a:buNone/>
            </a:pPr>
            <a:endParaRPr lang="en-US" u="sng"/>
          </a:p>
          <a:p>
            <a:pPr>
              <a:buClr>
                <a:schemeClr val="accent1">
                  <a:lumMod val="60000"/>
                  <a:lumOff val="40000"/>
                </a:schemeClr>
              </a:buClr>
              <a:buSzPct val="120000"/>
              <a:buFont typeface="Webdings" panose="05030102010509060703" pitchFamily="18" charset="2"/>
              <a:buNone/>
            </a:pPr>
            <a:endParaRPr lang="en-US" u="sng"/>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2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Arena example, is Labrador in the south sweeping an arena 85F in GA that needed emergency cooling within 30 min of starting to work.  That dog did fine as they recognized early and got them into the stadium showers with cold water and then to the vet quickly.</a:t>
            </a:r>
            <a:br>
              <a:rPr lang="en-US" dirty="0"/>
            </a:br>
            <a:endParaRPr lang="en-US" dirty="0"/>
          </a:p>
          <a:p>
            <a:r>
              <a:rPr lang="en-US" dirty="0"/>
              <a:t>Also seen dogs go down literally while on their way to point last seen, not even in drive.  That was also 30 min and that dog ended up coming back to base in a helicopter while they did CPR.  Not good. Fatality.</a:t>
            </a:r>
            <a:br>
              <a:rPr lang="en-US" dirty="0"/>
            </a:br>
            <a:br>
              <a:rPr lang="en-US" dirty="0"/>
            </a:br>
            <a:r>
              <a:rPr lang="en-US" dirty="0"/>
              <a:t>Stress example:</a:t>
            </a:r>
          </a:p>
          <a:p>
            <a:r>
              <a:rPr lang="en-US" dirty="0"/>
              <a:t>- An MWD that was being transported via air.  That dog was transferred to the hangar area, but was so stressed that it literally spun itself into a heat stroke.  Eventually euthanized a week later due to permanent brain damage.</a:t>
            </a:r>
          </a:p>
          <a:p>
            <a:endParaRPr lang="en-US" dirty="0"/>
          </a:p>
          <a:p>
            <a:r>
              <a:rPr lang="en-US" dirty="0"/>
              <a:t>- A K9 that had an outdoor kennel and a new when a family dog was introduced to the back yard in a separate kennel, it stress spun itself into a heat stroke as well.</a:t>
            </a:r>
            <a:br>
              <a:rPr lang="en-US" dirty="0"/>
            </a:br>
            <a:br>
              <a:rPr lang="en-US" dirty="0"/>
            </a:br>
            <a:br>
              <a:rPr lang="en-US" dirty="0"/>
            </a:b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B54C3-FB01-40F2-BC47-6C3720E2992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85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You CAN’T cool a dog Too FAST</a:t>
            </a:r>
          </a:p>
          <a:p>
            <a:r>
              <a:rPr lang="en-US" i="0" dirty="0"/>
              <a:t>BUT</a:t>
            </a:r>
          </a:p>
          <a:p>
            <a:r>
              <a:rPr lang="en-US" i="0" dirty="0"/>
              <a:t>You CAN cool a dog to FAR</a:t>
            </a:r>
          </a:p>
          <a:p>
            <a:endParaRPr lang="en-US" i="0" dirty="0"/>
          </a:p>
          <a:p>
            <a:r>
              <a:rPr lang="en-US" i="0" dirty="0"/>
              <a:t>A dog that becomes hypothermic (too cold) is </a:t>
            </a:r>
          </a:p>
          <a:p>
            <a:r>
              <a:rPr lang="en-US" i="0" dirty="0"/>
              <a:t>Less Likely To Survive.</a:t>
            </a:r>
          </a:p>
          <a:p>
            <a:endParaRPr lang="en-US" i="0" dirty="0"/>
          </a:p>
          <a:p>
            <a:r>
              <a:rPr lang="en-US" i="0" dirty="0"/>
              <a:t>Remember we discussed that at the very beginning of the heat section.</a:t>
            </a:r>
          </a:p>
          <a:p>
            <a:endParaRPr lang="en-US" i="1" dirty="0"/>
          </a:p>
          <a:p>
            <a:r>
              <a:rPr lang="en-US" i="1" dirty="0"/>
              <a:t>[This slide might be the most important one in the slide deck.  We say this first statement with very strong eye contact across the audience making sure that everyone is connecting to this]</a:t>
            </a:r>
          </a:p>
          <a:p>
            <a:endParaRPr lang="en-US" dirty="0"/>
          </a:p>
          <a:p>
            <a:endParaRPr lang="en-US" dirty="0"/>
          </a:p>
          <a:p>
            <a:r>
              <a:rPr lang="en-US" dirty="0"/>
              <a:t>We keep saying that </a:t>
            </a:r>
            <a:r>
              <a:rPr lang="en-US" b="1" dirty="0"/>
              <a:t>Heat is Your Dog’s Brain on a Frying Pan</a:t>
            </a:r>
            <a:r>
              <a:rPr lang="en-US" dirty="0"/>
              <a:t>.</a:t>
            </a:r>
          </a:p>
          <a:p>
            <a:endParaRPr lang="en-US" dirty="0"/>
          </a:p>
          <a:p>
            <a:r>
              <a:rPr lang="en-US" dirty="0"/>
              <a:t>If I had my hand on a hot stove element</a:t>
            </a:r>
          </a:p>
          <a:p>
            <a:r>
              <a:rPr lang="en-US" dirty="0"/>
              <a:t>I would never remove it slowly, I would move as fast as possible</a:t>
            </a:r>
          </a:p>
          <a:p>
            <a:r>
              <a:rPr lang="en-US" dirty="0"/>
              <a:t>The same is true for K9s</a:t>
            </a:r>
          </a:p>
          <a:p>
            <a:endParaRPr lang="en-US" dirty="0"/>
          </a:p>
          <a:p>
            <a:r>
              <a:rPr lang="en-US" dirty="0"/>
              <a:t>We want to cool the dog as FAST as Possible.</a:t>
            </a:r>
          </a:p>
          <a:p>
            <a:r>
              <a:rPr lang="en-US" dirty="0"/>
              <a:t>AND we want to stop cooling at about 103F</a:t>
            </a:r>
          </a:p>
          <a:p>
            <a:endParaRPr lang="en-US" b="1" dirty="0"/>
          </a:p>
          <a:p>
            <a:r>
              <a:rPr lang="en-US" b="1" dirty="0"/>
              <a:t>Temperature has momentum</a:t>
            </a:r>
            <a:endParaRPr lang="en-US" b="0" dirty="0"/>
          </a:p>
          <a:p>
            <a:endParaRPr lang="en-US" b="0" dirty="0"/>
          </a:p>
          <a:p>
            <a:r>
              <a:rPr lang="en-US" b="0" dirty="0"/>
              <a:t>Just like when we saw the temperature continue to rise even when put the dog in a break.</a:t>
            </a:r>
          </a:p>
          <a:p>
            <a:r>
              <a:rPr lang="en-US" b="0" dirty="0"/>
              <a:t>When we stop active cooling the body temperature will continue to drop, coasting into normal.</a:t>
            </a:r>
          </a:p>
          <a:p>
            <a:endParaRPr lang="en-US" b="0" dirty="0"/>
          </a:p>
          <a:p>
            <a:r>
              <a:rPr lang="en-US" b="0" dirty="0"/>
              <a:t>Since it’s so important to Stop Active Cooling at the right time</a:t>
            </a:r>
          </a:p>
          <a:p>
            <a:r>
              <a:rPr lang="en-US" b="0" dirty="0"/>
              <a:t>We need to temp at least every 3-5 min</a:t>
            </a:r>
          </a:p>
          <a:p>
            <a:endParaRPr lang="en-US" b="0" dirty="0"/>
          </a:p>
          <a:p>
            <a:r>
              <a:rPr lang="en-US" b="0" dirty="0"/>
              <a:t>OK, So we are convinced we need to cool fast.  Let’s look at the logistics of this.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921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You CAN’T cool a dog Too FAST</a:t>
            </a:r>
          </a:p>
          <a:p>
            <a:r>
              <a:rPr lang="en-US" i="0" dirty="0"/>
              <a:t>BUT</a:t>
            </a:r>
          </a:p>
          <a:p>
            <a:r>
              <a:rPr lang="en-US" i="0" dirty="0"/>
              <a:t>You CAN cool a dog to FAR</a:t>
            </a:r>
          </a:p>
          <a:p>
            <a:endParaRPr lang="en-US" i="0" dirty="0"/>
          </a:p>
          <a:p>
            <a:r>
              <a:rPr lang="en-US" i="0" dirty="0"/>
              <a:t>A dog that becomes hypothermic (too cold) is </a:t>
            </a:r>
          </a:p>
          <a:p>
            <a:r>
              <a:rPr lang="en-US" i="0" dirty="0"/>
              <a:t>Less Likely To Survive.</a:t>
            </a:r>
          </a:p>
          <a:p>
            <a:endParaRPr lang="en-US" i="0" dirty="0"/>
          </a:p>
          <a:p>
            <a:r>
              <a:rPr lang="en-US" i="0" dirty="0"/>
              <a:t>Remember we discussed that at the very beginning of the heat section.</a:t>
            </a:r>
          </a:p>
          <a:p>
            <a:endParaRPr lang="en-US" i="1" dirty="0"/>
          </a:p>
          <a:p>
            <a:r>
              <a:rPr lang="en-US" i="1" dirty="0"/>
              <a:t>[This slide might be the most important one in the slide deck.  We say this first statement with very strong eye contact across the audience making sure that everyone is connecting to this]</a:t>
            </a:r>
          </a:p>
          <a:p>
            <a:endParaRPr lang="en-US" dirty="0"/>
          </a:p>
          <a:p>
            <a:endParaRPr lang="en-US" dirty="0"/>
          </a:p>
          <a:p>
            <a:r>
              <a:rPr lang="en-US" dirty="0"/>
              <a:t>We keep saying that </a:t>
            </a:r>
            <a:r>
              <a:rPr lang="en-US" b="1" dirty="0"/>
              <a:t>Heat is Your Dog’s Brain on a Frying Pan</a:t>
            </a:r>
            <a:r>
              <a:rPr lang="en-US" dirty="0"/>
              <a:t>.</a:t>
            </a:r>
          </a:p>
          <a:p>
            <a:endParaRPr lang="en-US" dirty="0"/>
          </a:p>
          <a:p>
            <a:r>
              <a:rPr lang="en-US" dirty="0"/>
              <a:t>If I had my hand on a hot stove element</a:t>
            </a:r>
          </a:p>
          <a:p>
            <a:r>
              <a:rPr lang="en-US" dirty="0"/>
              <a:t>I would never remove it slowly, I would move as fast as possible</a:t>
            </a:r>
          </a:p>
          <a:p>
            <a:r>
              <a:rPr lang="en-US" dirty="0"/>
              <a:t>The same is true for K9s</a:t>
            </a:r>
          </a:p>
          <a:p>
            <a:endParaRPr lang="en-US" dirty="0"/>
          </a:p>
          <a:p>
            <a:r>
              <a:rPr lang="en-US" dirty="0"/>
              <a:t>We want to cool the dog as FAST as Possible.</a:t>
            </a:r>
          </a:p>
          <a:p>
            <a:r>
              <a:rPr lang="en-US" dirty="0"/>
              <a:t>AND we want to stop cooling at about 103F</a:t>
            </a:r>
          </a:p>
          <a:p>
            <a:endParaRPr lang="en-US" b="1" dirty="0"/>
          </a:p>
          <a:p>
            <a:r>
              <a:rPr lang="en-US" b="1" dirty="0"/>
              <a:t>Temperature has momentum</a:t>
            </a:r>
            <a:endParaRPr lang="en-US" b="0" dirty="0"/>
          </a:p>
          <a:p>
            <a:endParaRPr lang="en-US" b="0" dirty="0"/>
          </a:p>
          <a:p>
            <a:r>
              <a:rPr lang="en-US" b="0" dirty="0"/>
              <a:t>Just like when we saw the temperature continue to rise even when put the dog in a break.</a:t>
            </a:r>
          </a:p>
          <a:p>
            <a:r>
              <a:rPr lang="en-US" b="0" dirty="0"/>
              <a:t>When we stop active cooling the body temperature will continue to drop, coasting into normal.</a:t>
            </a:r>
          </a:p>
          <a:p>
            <a:endParaRPr lang="en-US" b="0" dirty="0"/>
          </a:p>
          <a:p>
            <a:r>
              <a:rPr lang="en-US" b="0" dirty="0"/>
              <a:t>Since it’s so important to Stop Active Cooling at the right time</a:t>
            </a:r>
          </a:p>
          <a:p>
            <a:r>
              <a:rPr lang="en-US" b="0" dirty="0"/>
              <a:t>We need to temp at least every 3-5 min</a:t>
            </a:r>
          </a:p>
          <a:p>
            <a:endParaRPr lang="en-US" b="0" dirty="0"/>
          </a:p>
          <a:p>
            <a:r>
              <a:rPr lang="en-US" b="0" dirty="0"/>
              <a:t>OK, So we are convinced we need to cool fast.  Let’s look at the logistics of this.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006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8035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 packs are supplemental but the other items above are more effective and should be prioritized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825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 packs are supplemental but the other items above are more effective and should be prioritized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914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Fur was designed to repel water and it works</a:t>
            </a:r>
          </a:p>
          <a:p>
            <a:pPr marL="171450" indent="-171450">
              <a:buFontTx/>
              <a:buChar char="-"/>
            </a:pPr>
            <a:r>
              <a:rPr lang="en-US" dirty="0"/>
              <a:t>Explain pulling fur back to get down to the skin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3693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Fur was designed to repel water and it works</a:t>
            </a:r>
          </a:p>
          <a:p>
            <a:pPr marL="171450" indent="-171450">
              <a:buFontTx/>
              <a:buChar char="-"/>
            </a:pPr>
            <a:r>
              <a:rPr lang="en-US" dirty="0"/>
              <a:t>Explain pulling fur back to get down to the skin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37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Fur was designed to repel water and it works</a:t>
            </a:r>
          </a:p>
          <a:p>
            <a:pPr marL="171450" indent="-171450">
              <a:buFontTx/>
              <a:buChar char="-"/>
            </a:pPr>
            <a:r>
              <a:rPr lang="en-US" dirty="0"/>
              <a:t>Explain pulling fur back to get down to the skin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32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#noprint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8746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Fur was designed to repel water and it works</a:t>
            </a:r>
          </a:p>
          <a:p>
            <a:pPr marL="171450" indent="-171450">
              <a:buFontTx/>
              <a:buChar char="-"/>
            </a:pPr>
            <a:r>
              <a:rPr lang="en-US" dirty="0"/>
              <a:t>Explain pulling fur back to get down to the skin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973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So, it’s important to understand that what happens to a K9 is a multi-system failure.</a:t>
            </a:r>
          </a:p>
          <a:p>
            <a:pPr lvl="1"/>
            <a:r>
              <a:rPr lang="en-US" dirty="0"/>
              <a:t>Once a dog hits a certain temp, and it’s different with each K9 (see baseline card), a domino effect, or a cascade, of problems is initiated.</a:t>
            </a:r>
          </a:p>
          <a:p>
            <a:pPr lvl="1"/>
            <a:r>
              <a:rPr lang="en-US" dirty="0"/>
              <a:t>Once those dominoes are falling, a veterinarian is required to identify and fix those issues.</a:t>
            </a:r>
          </a:p>
          <a:p>
            <a:pPr lvl="1"/>
            <a:endParaRPr lang="en-US" dirty="0"/>
          </a:p>
          <a:p>
            <a:pPr lvl="1"/>
            <a:endParaRPr lang="en-US" dirty="0"/>
          </a:p>
          <a:p>
            <a:pPr lvl="1"/>
            <a:endParaRPr lang="en-US" dirty="0"/>
          </a:p>
          <a:p>
            <a:pPr lvl="1"/>
            <a:r>
              <a:rPr lang="en-US" dirty="0"/>
              <a:t>(note the order of the errors is not intended to suggest a sequence, just that those are some of the systems affected)</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B54C3-FB01-40F2-BC47-6C3720E2992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213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Fur was designed to repel water and it works</a:t>
            </a:r>
          </a:p>
          <a:p>
            <a:pPr marL="171450" indent="-171450">
              <a:buFontTx/>
              <a:buChar char="-"/>
            </a:pPr>
            <a:r>
              <a:rPr lang="en-US" dirty="0"/>
              <a:t>Explain pulling fur back to get down to the skin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3307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Dry towel is </a:t>
            </a:r>
            <a:r>
              <a:rPr lang="en-US" dirty="0" err="1"/>
              <a:t>prestaged</a:t>
            </a:r>
            <a:r>
              <a:rPr lang="en-US" dirty="0"/>
              <a:t> out the way to keep it dry and out of the way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7883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Fur was designed to repel water and it works</a:t>
            </a:r>
          </a:p>
          <a:p>
            <a:pPr marL="171450" indent="-171450">
              <a:buFontTx/>
              <a:buChar char="-"/>
            </a:pPr>
            <a:r>
              <a:rPr lang="en-US" dirty="0"/>
              <a:t>Explain pulling fur back to get down to the skin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0785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555BB-1340-4FDF-8CD3-0ADD36B2D857}"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3071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89054-643A-4190-8C67-138180564DFE}" type="slidenum">
              <a:rPr lang="en-US" smtClean="0"/>
              <a:t>59</a:t>
            </a:fld>
            <a:endParaRPr lang="en-US"/>
          </a:p>
        </p:txBody>
      </p:sp>
    </p:spTree>
    <p:extLst>
      <p:ext uri="{BB962C8B-B14F-4D97-AF65-F5344CB8AC3E}">
        <p14:creationId xmlns:p14="http://schemas.microsoft.com/office/powerpoint/2010/main" val="21495732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89054-643A-4190-8C67-138180564DFE}" type="slidenum">
              <a:rPr lang="en-US" smtClean="0"/>
              <a:t>60</a:t>
            </a:fld>
            <a:endParaRPr lang="en-US"/>
          </a:p>
        </p:txBody>
      </p:sp>
    </p:spTree>
    <p:extLst>
      <p:ext uri="{BB962C8B-B14F-4D97-AF65-F5344CB8AC3E}">
        <p14:creationId xmlns:p14="http://schemas.microsoft.com/office/powerpoint/2010/main" val="33185711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89054-643A-4190-8C67-138180564DFE}" type="slidenum">
              <a:rPr lang="en-US" smtClean="0"/>
              <a:t>61</a:t>
            </a:fld>
            <a:endParaRPr lang="en-US"/>
          </a:p>
        </p:txBody>
      </p:sp>
    </p:spTree>
    <p:extLst>
      <p:ext uri="{BB962C8B-B14F-4D97-AF65-F5344CB8AC3E}">
        <p14:creationId xmlns:p14="http://schemas.microsoft.com/office/powerpoint/2010/main" val="38916447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89054-643A-4190-8C67-138180564DFE}" type="slidenum">
              <a:rPr lang="en-US" smtClean="0"/>
              <a:t>62</a:t>
            </a:fld>
            <a:endParaRPr lang="en-US"/>
          </a:p>
        </p:txBody>
      </p:sp>
    </p:spTree>
    <p:extLst>
      <p:ext uri="{BB962C8B-B14F-4D97-AF65-F5344CB8AC3E}">
        <p14:creationId xmlns:p14="http://schemas.microsoft.com/office/powerpoint/2010/main" val="7096061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89054-643A-4190-8C67-138180564DFE}" type="slidenum">
              <a:rPr lang="en-US" smtClean="0"/>
              <a:t>63</a:t>
            </a:fld>
            <a:endParaRPr lang="en-US"/>
          </a:p>
        </p:txBody>
      </p:sp>
    </p:spTree>
    <p:extLst>
      <p:ext uri="{BB962C8B-B14F-4D97-AF65-F5344CB8AC3E}">
        <p14:creationId xmlns:p14="http://schemas.microsoft.com/office/powerpoint/2010/main" val="42727061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89054-643A-4190-8C67-138180564DFE}" type="slidenum">
              <a:rPr lang="en-US" smtClean="0"/>
              <a:t>64</a:t>
            </a:fld>
            <a:endParaRPr lang="en-US"/>
          </a:p>
        </p:txBody>
      </p:sp>
    </p:spTree>
    <p:extLst>
      <p:ext uri="{BB962C8B-B14F-4D97-AF65-F5344CB8AC3E}">
        <p14:creationId xmlns:p14="http://schemas.microsoft.com/office/powerpoint/2010/main" val="3422436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What makes this particularly confusing/difficult is that</a:t>
            </a:r>
          </a:p>
          <a:p>
            <a:pPr marL="628576" lvl="1" indent="-171430">
              <a:buFontTx/>
              <a:buChar char="-"/>
            </a:pPr>
            <a:r>
              <a:rPr lang="en-US" dirty="0"/>
              <a:t>Damage continues even after the patient is cooled AND</a:t>
            </a:r>
          </a:p>
          <a:p>
            <a:pPr marL="628576" lvl="1" indent="-171430">
              <a:buFontTx/>
              <a:buChar char="-"/>
            </a:pPr>
            <a:r>
              <a:rPr lang="en-US" dirty="0"/>
              <a:t>Symptoms may not appear for mins or hrs or possibly days.</a:t>
            </a:r>
          </a:p>
          <a:p>
            <a:pPr marL="457146" lvl="1"/>
            <a:endParaRPr lang="en-US" dirty="0"/>
          </a:p>
          <a:p>
            <a:pPr marL="457146" lvl="1"/>
            <a:endParaRPr lang="en-US" dirty="0"/>
          </a:p>
          <a:p>
            <a:pPr marL="457146" lvl="1"/>
            <a:r>
              <a:rPr lang="en-US" dirty="0"/>
              <a:t>So (and I usually demonstrate with Hilde lying down </a:t>
            </a:r>
            <a:r>
              <a:rPr lang="en-US" dirty="0" err="1"/>
              <a:t>sheperd</a:t>
            </a:r>
            <a:r>
              <a:rPr lang="en-US" dirty="0"/>
              <a:t>), when I’m looking the dog,</a:t>
            </a:r>
          </a:p>
          <a:p>
            <a:pPr marL="457146" lvl="1"/>
            <a:r>
              <a:rPr lang="en-US" dirty="0"/>
              <a:t>What I can see on the outside is only the TIP of the </a:t>
            </a:r>
            <a:r>
              <a:rPr lang="en-US" dirty="0" err="1"/>
              <a:t>iceburg</a:t>
            </a:r>
            <a:r>
              <a:rPr lang="en-US" dirty="0"/>
              <a:t>  (pause for dramatic effect lol)</a:t>
            </a:r>
          </a:p>
          <a:p>
            <a:pPr marL="457146" lvl="1"/>
            <a:r>
              <a:rPr lang="en-US" dirty="0"/>
              <a:t>And…</a:t>
            </a:r>
          </a:p>
          <a:p>
            <a:pPr marL="457146" lvl="1"/>
            <a:r>
              <a:rPr lang="en-US" dirty="0"/>
              <a:t>It’s going to get worse before it get’s better. </a:t>
            </a:r>
          </a:p>
          <a:p>
            <a:pPr marL="457146" lvl="1"/>
            <a:endParaRPr lang="en-US" dirty="0"/>
          </a:p>
          <a:p>
            <a:pPr marL="457146" lvl="1"/>
            <a:r>
              <a:rPr lang="en-US" dirty="0"/>
              <a:t>Temperature has momentum:</a:t>
            </a:r>
          </a:p>
          <a:p>
            <a:pPr marL="457146" lvl="1"/>
            <a:r>
              <a:rPr lang="en-US" dirty="0"/>
              <a:t>When you run the Baseline vitals cards with your K9s (or the Handlers K9s if you are a medic),</a:t>
            </a:r>
          </a:p>
          <a:p>
            <a:pPr marL="457146" lvl="1"/>
            <a:r>
              <a:rPr lang="en-US" dirty="0"/>
              <a:t>You see that when the dog exercises, temp goes up… makes sense</a:t>
            </a:r>
          </a:p>
          <a:p>
            <a:pPr marL="457146" lvl="1"/>
            <a:r>
              <a:rPr lang="en-US" dirty="0"/>
              <a:t>Dog works more, temp goes up.</a:t>
            </a:r>
          </a:p>
          <a:p>
            <a:pPr marL="457146" lvl="1"/>
            <a:r>
              <a:rPr lang="en-US" dirty="0"/>
              <a:t>But often, when I initially break my dog, the temperature actually keeps going up, then plateaus, then goes downs.</a:t>
            </a:r>
          </a:p>
          <a:p>
            <a:pPr marL="457146" lvl="1"/>
            <a:r>
              <a:rPr lang="en-US" dirty="0"/>
              <a:t>Which is why it’s going to get worse before it ‘s get better</a:t>
            </a:r>
          </a:p>
          <a:p>
            <a:pPr marL="457146" lvl="1"/>
            <a:endParaRPr lang="en-US" dirty="0"/>
          </a:p>
          <a:p>
            <a:pPr marL="457146" lvl="1"/>
            <a:r>
              <a:rPr lang="en-US" dirty="0"/>
              <a:t>Best prognosis:  The dogs that do the best, the most likely to live, are the ones that get to the veterinary hospital within 90 min of the first sign.  And </a:t>
            </a:r>
            <a:r>
              <a:rPr lang="en-US" dirty="0" err="1"/>
              <a:t>we’l</a:t>
            </a:r>
            <a:r>
              <a:rPr lang="en-US" dirty="0"/>
              <a:t> discuss how it’s often easy to miss the first sign.</a:t>
            </a:r>
          </a:p>
          <a:p>
            <a:pPr marL="457146" lvl="1"/>
            <a:endParaRPr lang="en-US" dirty="0"/>
          </a:p>
          <a:p>
            <a:pPr marL="457146" lvl="1"/>
            <a:r>
              <a:rPr lang="en-US" dirty="0"/>
              <a:t>Worst prognosis:  The dogs that are least likely to survive, present in a coma, but also the dogs that present Hypothermic, too cold, are less likely to survive, that part is our responsibility and we will circle back to that at the end of this lecture.</a:t>
            </a:r>
          </a:p>
          <a:p>
            <a:pPr marL="628576" lvl="1" indent="-171430">
              <a:buFontTx/>
              <a:buChar char="-"/>
            </a:pPr>
            <a:endParaRPr lang="en-US" dirty="0"/>
          </a:p>
          <a:p>
            <a:pPr lvl="1"/>
            <a:endParaRPr lang="en-US" dirty="0"/>
          </a:p>
          <a:p>
            <a:pPr lvl="1"/>
            <a:endParaRPr lang="en-US" dirty="0"/>
          </a:p>
          <a:p>
            <a:pPr lvl="1"/>
            <a:br>
              <a:rPr lang="en-US" dirty="0"/>
            </a:br>
            <a:br>
              <a:rPr lang="en-US" dirty="0"/>
            </a:br>
            <a:r>
              <a:rPr lang="en-US" dirty="0"/>
              <a:t>I repeat those two phases a lot…</a:t>
            </a:r>
          </a:p>
          <a:p>
            <a:pPr lvl="1"/>
            <a:r>
              <a:rPr lang="en-US" dirty="0"/>
              <a:t>The it’s going to get worse part refers</a:t>
            </a:r>
          </a:p>
          <a:p>
            <a:pPr lvl="1"/>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B54C3-FB01-40F2-BC47-6C3720E2992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82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What makes this particularly confusing/difficult is that</a:t>
            </a:r>
          </a:p>
          <a:p>
            <a:pPr marL="628576" lvl="1" indent="-171430">
              <a:buFontTx/>
              <a:buChar char="-"/>
            </a:pPr>
            <a:r>
              <a:rPr lang="en-US" dirty="0"/>
              <a:t>Damage continues even after the patient is cooled AND</a:t>
            </a:r>
          </a:p>
          <a:p>
            <a:pPr marL="628576" lvl="1" indent="-171430">
              <a:buFontTx/>
              <a:buChar char="-"/>
            </a:pPr>
            <a:r>
              <a:rPr lang="en-US" dirty="0"/>
              <a:t>Symptoms may not appear for mins or hrs or possibly days.</a:t>
            </a:r>
          </a:p>
          <a:p>
            <a:pPr marL="457146" lvl="1"/>
            <a:endParaRPr lang="en-US" dirty="0"/>
          </a:p>
          <a:p>
            <a:pPr marL="457146" lvl="1"/>
            <a:endParaRPr lang="en-US" dirty="0"/>
          </a:p>
          <a:p>
            <a:pPr marL="457146" lvl="1"/>
            <a:r>
              <a:rPr lang="en-US" dirty="0"/>
              <a:t>So (and I usually demonstrate with Hilde lying down </a:t>
            </a:r>
            <a:r>
              <a:rPr lang="en-US" dirty="0" err="1"/>
              <a:t>sheperd</a:t>
            </a:r>
            <a:r>
              <a:rPr lang="en-US" dirty="0"/>
              <a:t>), when I’m looking the dog,</a:t>
            </a:r>
          </a:p>
          <a:p>
            <a:pPr marL="457146" lvl="1"/>
            <a:r>
              <a:rPr lang="en-US" dirty="0"/>
              <a:t>What I can see on the outside is only the TIP of the </a:t>
            </a:r>
            <a:r>
              <a:rPr lang="en-US" dirty="0" err="1"/>
              <a:t>iceburg</a:t>
            </a:r>
            <a:r>
              <a:rPr lang="en-US" dirty="0"/>
              <a:t>  (pause for dramatic effect lol)</a:t>
            </a:r>
          </a:p>
          <a:p>
            <a:pPr marL="457146" lvl="1"/>
            <a:r>
              <a:rPr lang="en-US" dirty="0"/>
              <a:t>And…</a:t>
            </a:r>
          </a:p>
          <a:p>
            <a:pPr marL="457146" lvl="1"/>
            <a:r>
              <a:rPr lang="en-US" dirty="0"/>
              <a:t>It’s going to get worse before it get’s better. </a:t>
            </a:r>
          </a:p>
          <a:p>
            <a:pPr marL="457146" lvl="1"/>
            <a:endParaRPr lang="en-US" dirty="0"/>
          </a:p>
          <a:p>
            <a:pPr marL="457146" lvl="1"/>
            <a:r>
              <a:rPr lang="en-US" dirty="0"/>
              <a:t>Temperature has momentum:</a:t>
            </a:r>
          </a:p>
          <a:p>
            <a:pPr marL="457146" lvl="1"/>
            <a:r>
              <a:rPr lang="en-US" dirty="0"/>
              <a:t>When you run the Baseline vitals cards with your K9s (or the Handlers K9s if you are a medic),</a:t>
            </a:r>
          </a:p>
          <a:p>
            <a:pPr marL="457146" lvl="1"/>
            <a:r>
              <a:rPr lang="en-US" dirty="0"/>
              <a:t>You see that when the dog exercises, temp goes up… makes sense</a:t>
            </a:r>
          </a:p>
          <a:p>
            <a:pPr marL="457146" lvl="1"/>
            <a:r>
              <a:rPr lang="en-US" dirty="0"/>
              <a:t>Dog works more, temp goes up.</a:t>
            </a:r>
          </a:p>
          <a:p>
            <a:pPr marL="457146" lvl="1"/>
            <a:r>
              <a:rPr lang="en-US" dirty="0"/>
              <a:t>But often, when I initially break my dog, the temperature actually keeps going up, then plateaus, then goes downs.</a:t>
            </a:r>
          </a:p>
          <a:p>
            <a:pPr marL="457146" lvl="1"/>
            <a:r>
              <a:rPr lang="en-US" dirty="0"/>
              <a:t>Which is why it’s going to get worse before it ‘s get better</a:t>
            </a:r>
          </a:p>
          <a:p>
            <a:pPr marL="457146" lvl="1"/>
            <a:endParaRPr lang="en-US" dirty="0"/>
          </a:p>
          <a:p>
            <a:pPr marL="457146" lvl="1"/>
            <a:r>
              <a:rPr lang="en-US" dirty="0"/>
              <a:t>Best prognosis:  The dogs that do the best, the most likely to live, are the ones that get to the veterinary hospital within 90 min of the first sign.  And </a:t>
            </a:r>
            <a:r>
              <a:rPr lang="en-US" dirty="0" err="1"/>
              <a:t>we’l</a:t>
            </a:r>
            <a:r>
              <a:rPr lang="en-US" dirty="0"/>
              <a:t> discuss how it’s often easy to miss the first sign.</a:t>
            </a:r>
          </a:p>
          <a:p>
            <a:pPr marL="457146" lvl="1"/>
            <a:endParaRPr lang="en-US" dirty="0"/>
          </a:p>
          <a:p>
            <a:pPr marL="457146" lvl="1"/>
            <a:r>
              <a:rPr lang="en-US" dirty="0"/>
              <a:t>Worst prognosis:  The dogs that are least likely to survive, present in a coma, but also the dogs that present Hypothermic, too cold, are less likely to survive, that part is our responsibility and we will circle back to that at the end of this lecture.</a:t>
            </a:r>
          </a:p>
          <a:p>
            <a:pPr marL="628576" lvl="1" indent="-171430">
              <a:buFontTx/>
              <a:buChar char="-"/>
            </a:pPr>
            <a:endParaRPr lang="en-US" dirty="0"/>
          </a:p>
          <a:p>
            <a:pPr lvl="1"/>
            <a:endParaRPr lang="en-US" dirty="0"/>
          </a:p>
          <a:p>
            <a:pPr lvl="1"/>
            <a:endParaRPr lang="en-US" dirty="0"/>
          </a:p>
          <a:p>
            <a:pPr lvl="1"/>
            <a:br>
              <a:rPr lang="en-US" dirty="0"/>
            </a:br>
            <a:br>
              <a:rPr lang="en-US" dirty="0"/>
            </a:br>
            <a:r>
              <a:rPr lang="en-US" dirty="0"/>
              <a:t>I repeat those two phases a lot…</a:t>
            </a:r>
          </a:p>
          <a:p>
            <a:pPr lvl="1"/>
            <a:r>
              <a:rPr lang="en-US" dirty="0"/>
              <a:t>The it’s going to get worse part refers</a:t>
            </a:r>
          </a:p>
          <a:p>
            <a:pPr lvl="1"/>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B54C3-FB01-40F2-BC47-6C3720E2992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46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What makes this particularly confusing/difficult is that</a:t>
            </a:r>
          </a:p>
          <a:p>
            <a:pPr marL="628576" lvl="1" indent="-171430">
              <a:buFontTx/>
              <a:buChar char="-"/>
            </a:pPr>
            <a:r>
              <a:rPr lang="en-US" dirty="0"/>
              <a:t>Damage continues even after the patient is cooled AND</a:t>
            </a:r>
          </a:p>
          <a:p>
            <a:pPr marL="628576" lvl="1" indent="-171430">
              <a:buFontTx/>
              <a:buChar char="-"/>
            </a:pPr>
            <a:r>
              <a:rPr lang="en-US" dirty="0"/>
              <a:t>Symptoms may not appear for mins or hrs or possibly days.</a:t>
            </a:r>
          </a:p>
          <a:p>
            <a:pPr marL="457146" lvl="1"/>
            <a:endParaRPr lang="en-US" dirty="0"/>
          </a:p>
          <a:p>
            <a:pPr marL="457146" lvl="1"/>
            <a:endParaRPr lang="en-US" dirty="0"/>
          </a:p>
          <a:p>
            <a:pPr marL="457146" lvl="1"/>
            <a:r>
              <a:rPr lang="en-US" dirty="0"/>
              <a:t>So (and I usually demonstrate with Hilde lying down </a:t>
            </a:r>
            <a:r>
              <a:rPr lang="en-US" dirty="0" err="1"/>
              <a:t>sheperd</a:t>
            </a:r>
            <a:r>
              <a:rPr lang="en-US" dirty="0"/>
              <a:t>), when I’m looking the dog,</a:t>
            </a:r>
          </a:p>
          <a:p>
            <a:pPr marL="457146" lvl="1"/>
            <a:r>
              <a:rPr lang="en-US" dirty="0"/>
              <a:t>What I can see on the outside is only the TIP of the </a:t>
            </a:r>
            <a:r>
              <a:rPr lang="en-US" dirty="0" err="1"/>
              <a:t>iceburg</a:t>
            </a:r>
            <a:r>
              <a:rPr lang="en-US" dirty="0"/>
              <a:t>  (pause for dramatic effect lol)</a:t>
            </a:r>
          </a:p>
          <a:p>
            <a:pPr marL="457146" lvl="1"/>
            <a:r>
              <a:rPr lang="en-US" dirty="0"/>
              <a:t>And…</a:t>
            </a:r>
          </a:p>
          <a:p>
            <a:pPr marL="457146" lvl="1"/>
            <a:r>
              <a:rPr lang="en-US" dirty="0"/>
              <a:t>It’s going to get worse before it get’s better. </a:t>
            </a:r>
          </a:p>
          <a:p>
            <a:pPr marL="457146" lvl="1"/>
            <a:endParaRPr lang="en-US" dirty="0"/>
          </a:p>
          <a:p>
            <a:pPr marL="457146" lvl="1"/>
            <a:r>
              <a:rPr lang="en-US" dirty="0"/>
              <a:t>Temperature has momentum:</a:t>
            </a:r>
          </a:p>
          <a:p>
            <a:pPr marL="457146" lvl="1"/>
            <a:r>
              <a:rPr lang="en-US" dirty="0"/>
              <a:t>When you run the Baseline vitals cards with your K9s (or the Handlers K9s if you are a medic),</a:t>
            </a:r>
          </a:p>
          <a:p>
            <a:pPr marL="457146" lvl="1"/>
            <a:r>
              <a:rPr lang="en-US" dirty="0"/>
              <a:t>You see that when the dog exercises, temp goes up… makes sense</a:t>
            </a:r>
          </a:p>
          <a:p>
            <a:pPr marL="457146" lvl="1"/>
            <a:r>
              <a:rPr lang="en-US" dirty="0"/>
              <a:t>Dog works more, temp goes up.</a:t>
            </a:r>
          </a:p>
          <a:p>
            <a:pPr marL="457146" lvl="1"/>
            <a:r>
              <a:rPr lang="en-US" dirty="0"/>
              <a:t>But often, when I initially break my dog, the temperature actually keeps going up, then plateaus, then goes downs.</a:t>
            </a:r>
          </a:p>
          <a:p>
            <a:pPr marL="457146" lvl="1"/>
            <a:r>
              <a:rPr lang="en-US" dirty="0"/>
              <a:t>Which is why it’s going to get worse before it ‘s get better</a:t>
            </a:r>
          </a:p>
          <a:p>
            <a:pPr marL="457146" lvl="1"/>
            <a:endParaRPr lang="en-US" dirty="0"/>
          </a:p>
          <a:p>
            <a:pPr marL="457146" lvl="1"/>
            <a:r>
              <a:rPr lang="en-US" dirty="0"/>
              <a:t>Best prognosis:  The dogs that do the best, the most likely to live, are the ones that get to the veterinary hospital within 90 min of the first sign.  And </a:t>
            </a:r>
            <a:r>
              <a:rPr lang="en-US" dirty="0" err="1"/>
              <a:t>we’l</a:t>
            </a:r>
            <a:r>
              <a:rPr lang="en-US" dirty="0"/>
              <a:t> discuss how it’s often easy to miss the first sign.</a:t>
            </a:r>
          </a:p>
          <a:p>
            <a:pPr marL="457146" lvl="1"/>
            <a:endParaRPr lang="en-US" dirty="0"/>
          </a:p>
          <a:p>
            <a:pPr marL="457146" lvl="1"/>
            <a:r>
              <a:rPr lang="en-US" dirty="0"/>
              <a:t>Worst prognosis:  The dogs that are least likely to survive, present in a coma, but also the dogs that present Hypothermic, too cold, are less likely to survive, that part is our responsibility and we will circle back to that at the end of this lecture.</a:t>
            </a:r>
          </a:p>
          <a:p>
            <a:pPr marL="628576" lvl="1" indent="-171430">
              <a:buFontTx/>
              <a:buChar char="-"/>
            </a:pPr>
            <a:endParaRPr lang="en-US" dirty="0"/>
          </a:p>
          <a:p>
            <a:pPr lvl="1"/>
            <a:endParaRPr lang="en-US" dirty="0"/>
          </a:p>
          <a:p>
            <a:pPr lvl="1"/>
            <a:endParaRPr lang="en-US" dirty="0"/>
          </a:p>
          <a:p>
            <a:pPr lvl="1"/>
            <a:br>
              <a:rPr lang="en-US" dirty="0"/>
            </a:br>
            <a:br>
              <a:rPr lang="en-US" dirty="0"/>
            </a:br>
            <a:r>
              <a:rPr lang="en-US" dirty="0"/>
              <a:t>I repeat those two phases a lot…</a:t>
            </a:r>
          </a:p>
          <a:p>
            <a:pPr lvl="1"/>
            <a:r>
              <a:rPr lang="en-US" dirty="0"/>
              <a:t>The it’s going to get worse part refers</a:t>
            </a:r>
          </a:p>
          <a:p>
            <a:pPr lvl="1"/>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B54C3-FB01-40F2-BC47-6C3720E2992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917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What makes this particularly confusing/difficult is that</a:t>
            </a:r>
          </a:p>
          <a:p>
            <a:pPr marL="628576" lvl="1" indent="-171430">
              <a:buFontTx/>
              <a:buChar char="-"/>
            </a:pPr>
            <a:r>
              <a:rPr lang="en-US" dirty="0"/>
              <a:t>Damage continues even after the patient is cooled AND</a:t>
            </a:r>
          </a:p>
          <a:p>
            <a:pPr marL="628576" lvl="1" indent="-171430">
              <a:buFontTx/>
              <a:buChar char="-"/>
            </a:pPr>
            <a:r>
              <a:rPr lang="en-US" dirty="0"/>
              <a:t>Symptoms may not appear for mins or hrs or possibly days.</a:t>
            </a:r>
          </a:p>
          <a:p>
            <a:pPr marL="457146" lvl="1"/>
            <a:endParaRPr lang="en-US" dirty="0"/>
          </a:p>
          <a:p>
            <a:pPr marL="457146" lvl="1"/>
            <a:endParaRPr lang="en-US" dirty="0"/>
          </a:p>
          <a:p>
            <a:pPr marL="457146" lvl="1"/>
            <a:r>
              <a:rPr lang="en-US" dirty="0"/>
              <a:t>So (and I usually demonstrate with Hilde lying down </a:t>
            </a:r>
            <a:r>
              <a:rPr lang="en-US" dirty="0" err="1"/>
              <a:t>sheperd</a:t>
            </a:r>
            <a:r>
              <a:rPr lang="en-US" dirty="0"/>
              <a:t>), when I’m looking the dog,</a:t>
            </a:r>
          </a:p>
          <a:p>
            <a:pPr marL="457146" lvl="1"/>
            <a:r>
              <a:rPr lang="en-US" dirty="0"/>
              <a:t>What I can see on the outside is only the TIP of the </a:t>
            </a:r>
            <a:r>
              <a:rPr lang="en-US" dirty="0" err="1"/>
              <a:t>iceburg</a:t>
            </a:r>
            <a:r>
              <a:rPr lang="en-US" dirty="0"/>
              <a:t>  (pause for dramatic effect lol)</a:t>
            </a:r>
          </a:p>
          <a:p>
            <a:pPr marL="457146" lvl="1"/>
            <a:r>
              <a:rPr lang="en-US" dirty="0"/>
              <a:t>And…</a:t>
            </a:r>
          </a:p>
          <a:p>
            <a:pPr marL="457146" lvl="1"/>
            <a:r>
              <a:rPr lang="en-US" dirty="0"/>
              <a:t>It’s going to get worse before it get’s better. </a:t>
            </a:r>
          </a:p>
          <a:p>
            <a:pPr marL="457146" lvl="1"/>
            <a:endParaRPr lang="en-US" dirty="0"/>
          </a:p>
          <a:p>
            <a:pPr marL="457146" lvl="1"/>
            <a:r>
              <a:rPr lang="en-US" dirty="0"/>
              <a:t>Temperature has momentum:</a:t>
            </a:r>
          </a:p>
          <a:p>
            <a:pPr marL="457146" lvl="1"/>
            <a:r>
              <a:rPr lang="en-US" dirty="0"/>
              <a:t>When you run the Baseline vitals cards with your K9s (or the Handlers K9s if you are a medic),</a:t>
            </a:r>
          </a:p>
          <a:p>
            <a:pPr marL="457146" lvl="1"/>
            <a:r>
              <a:rPr lang="en-US" dirty="0"/>
              <a:t>You see that when the dog exercises, temp goes up… makes sense</a:t>
            </a:r>
          </a:p>
          <a:p>
            <a:pPr marL="457146" lvl="1"/>
            <a:r>
              <a:rPr lang="en-US" dirty="0"/>
              <a:t>Dog works more, temp goes up.</a:t>
            </a:r>
          </a:p>
          <a:p>
            <a:pPr marL="457146" lvl="1"/>
            <a:r>
              <a:rPr lang="en-US" dirty="0"/>
              <a:t>But often, when I initially break my dog, the temperature actually keeps going up, then plateaus, then goes downs.</a:t>
            </a:r>
          </a:p>
          <a:p>
            <a:pPr marL="457146" lvl="1"/>
            <a:r>
              <a:rPr lang="en-US" dirty="0"/>
              <a:t>Which is why it’s going to get worse before it ‘s get better</a:t>
            </a:r>
          </a:p>
          <a:p>
            <a:pPr marL="457146" lvl="1"/>
            <a:endParaRPr lang="en-US" dirty="0"/>
          </a:p>
          <a:p>
            <a:pPr marL="457146" lvl="1"/>
            <a:r>
              <a:rPr lang="en-US" dirty="0"/>
              <a:t>Best prognosis:  The dogs that do the best, the most likely to live, are the ones that get to the veterinary hospital within 90 min of the first sign.  And </a:t>
            </a:r>
            <a:r>
              <a:rPr lang="en-US" dirty="0" err="1"/>
              <a:t>we’l</a:t>
            </a:r>
            <a:r>
              <a:rPr lang="en-US" dirty="0"/>
              <a:t> discuss how it’s often easy to miss the first sign.</a:t>
            </a:r>
          </a:p>
          <a:p>
            <a:pPr marL="457146" lvl="1"/>
            <a:endParaRPr lang="en-US" dirty="0"/>
          </a:p>
          <a:p>
            <a:pPr marL="457146" lvl="1"/>
            <a:r>
              <a:rPr lang="en-US" dirty="0"/>
              <a:t>Worst prognosis:  The dogs that are least likely to survive, present in a coma, but also the dogs that present Hypothermic, too cold, are less likely to survive, that part is our responsibility and we will circle back to that at the end of this lecture.</a:t>
            </a:r>
          </a:p>
          <a:p>
            <a:pPr marL="628576" lvl="1" indent="-171430">
              <a:buFontTx/>
              <a:buChar char="-"/>
            </a:pPr>
            <a:endParaRPr lang="en-US" dirty="0"/>
          </a:p>
          <a:p>
            <a:pPr lvl="1"/>
            <a:endParaRPr lang="en-US" dirty="0"/>
          </a:p>
          <a:p>
            <a:pPr lvl="1"/>
            <a:endParaRPr lang="en-US" dirty="0"/>
          </a:p>
          <a:p>
            <a:pPr lvl="1"/>
            <a:br>
              <a:rPr lang="en-US" dirty="0"/>
            </a:br>
            <a:br>
              <a:rPr lang="en-US" dirty="0"/>
            </a:br>
            <a:r>
              <a:rPr lang="en-US" dirty="0"/>
              <a:t>I repeat those two phases a lot…</a:t>
            </a:r>
          </a:p>
          <a:p>
            <a:pPr lvl="1"/>
            <a:r>
              <a:rPr lang="en-US" dirty="0"/>
              <a:t>The it’s going to get worse part refers</a:t>
            </a:r>
          </a:p>
          <a:p>
            <a:pPr lvl="1"/>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7B54C3-FB01-40F2-BC47-6C3720E2992A}"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5984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8.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9.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0.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1.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2.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3.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4.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5.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6.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8.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110.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7.xml"/><Relationship Id="rId1" Type="http://schemas.openxmlformats.org/officeDocument/2006/relationships/tags" Target="../tags/tag11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7.xml"/><Relationship Id="rId1" Type="http://schemas.openxmlformats.org/officeDocument/2006/relationships/tags" Target="../tags/tag11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7.xml"/><Relationship Id="rId1" Type="http://schemas.openxmlformats.org/officeDocument/2006/relationships/tags" Target="../tags/tag11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7.xml"/><Relationship Id="rId1" Type="http://schemas.openxmlformats.org/officeDocument/2006/relationships/tags" Target="../tags/tag11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7.xml"/><Relationship Id="rId1" Type="http://schemas.openxmlformats.org/officeDocument/2006/relationships/tags" Target="../tags/tag11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7.xml"/><Relationship Id="rId1" Type="http://schemas.openxmlformats.org/officeDocument/2006/relationships/tags" Target="../tags/tag11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7.xml"/><Relationship Id="rId1" Type="http://schemas.openxmlformats.org/officeDocument/2006/relationships/tags" Target="../tags/tag119.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0.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1.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2.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3.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5.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54.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5.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8.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9.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0.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2.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3.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4.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5.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6.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8.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9.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0.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1.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2.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3.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4.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ags" Target="../tags/tag76.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ags" Target="../tags/tag78.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9.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0.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1.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2.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8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8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8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8.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9.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91.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2.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9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9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9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9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969376" y="6407944"/>
            <a:ext cx="2560320" cy="365760"/>
          </a:xfrm>
          <a:prstGeom prst="rect">
            <a:avLst/>
          </a:prstGeom>
        </p:spPr>
        <p:txBody>
          <a:bodyPr/>
          <a:lstStyle/>
          <a:p>
            <a:fld id="{6784F2FE-CE6B-4801-A8D7-A53822A2A17E}" type="datetimeFigureOut">
              <a:rPr lang="en-US" smtClean="0">
                <a:solidFill>
                  <a:prstClr val="black"/>
                </a:solidFill>
              </a:rPr>
              <a:pPr/>
              <a:t>1/29/2024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529696" y="6407945"/>
            <a:ext cx="487680" cy="365125"/>
          </a:xfrm>
          <a:prstGeom prst="rect">
            <a:avLst/>
          </a:prstGeom>
        </p:spPr>
        <p:txBody>
          <a:bodyPr/>
          <a:lstStyle/>
          <a:p>
            <a:fld id="{37E2E986-2C61-463C-A61E-B9E0AC1877B1}"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custDataLst>
      <p:tags r:id="rId1"/>
    </p:custDataLst>
    <p:extLst>
      <p:ext uri="{BB962C8B-B14F-4D97-AF65-F5344CB8AC3E}">
        <p14:creationId xmlns:p14="http://schemas.microsoft.com/office/powerpoint/2010/main" val="704431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Left Co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8015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431915" y="1809946"/>
            <a:ext cx="9594770"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pic>
        <p:nvPicPr>
          <p:cNvPr id="6" name="Picture 5" descr="Text&#10;&#10;Description automatically generated">
            <a:extLst>
              <a:ext uri="{FF2B5EF4-FFF2-40B4-BE49-F238E27FC236}">
                <a16:creationId xmlns:a16="http://schemas.microsoft.com/office/drawing/2014/main" id="{D52255A0-D4BC-4FBE-A1F7-B8C674B8F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21084562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7627" y="1897278"/>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647627" y="4376953"/>
            <a:ext cx="9144000" cy="1655762"/>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solidFill>
                <a:srgbClr val="CEB966">
                  <a:tint val="20000"/>
                </a:srgbClr>
              </a:solidFill>
            </a:endParaRPr>
          </a:p>
        </p:txBody>
      </p:sp>
    </p:spTree>
    <p:custDataLst>
      <p:tags r:id="rId1"/>
    </p:custDataLst>
    <p:extLst>
      <p:ext uri="{BB962C8B-B14F-4D97-AF65-F5344CB8AC3E}">
        <p14:creationId xmlns:p14="http://schemas.microsoft.com/office/powerpoint/2010/main" val="33720412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Title and Full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52727"/>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60120" y="2416629"/>
            <a:ext cx="10268712" cy="37647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Tree>
    <p:custDataLst>
      <p:tags r:id="rId1"/>
    </p:custDataLst>
    <p:extLst>
      <p:ext uri="{BB962C8B-B14F-4D97-AF65-F5344CB8AC3E}">
        <p14:creationId xmlns:p14="http://schemas.microsoft.com/office/powerpoint/2010/main" val="3332056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Title, Left Co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431915" y="1809946"/>
            <a:ext cx="9594770" cy="47888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25308590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6"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23381595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60120" y="2416629"/>
            <a:ext cx="10268712" cy="37647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Tree>
    <p:custDataLst>
      <p:tags r:id="rId1"/>
    </p:custDataLst>
    <p:extLst>
      <p:ext uri="{BB962C8B-B14F-4D97-AF65-F5344CB8AC3E}">
        <p14:creationId xmlns:p14="http://schemas.microsoft.com/office/powerpoint/2010/main" val="38651113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703735" y="2703734"/>
            <a:ext cx="6858003" cy="1450532"/>
          </a:xfrm>
          <a:ln>
            <a:noFill/>
          </a:ln>
        </p:spPr>
        <p:style>
          <a:lnRef idx="3">
            <a:schemeClr val="lt1"/>
          </a:lnRef>
          <a:fillRef idx="1">
            <a:schemeClr val="accent3"/>
          </a:fillRef>
          <a:effectRef idx="1">
            <a:schemeClr val="accent3"/>
          </a:effectRef>
          <a:fontRef idx="minor">
            <a:schemeClr val="lt1"/>
          </a:fontRef>
        </p:style>
        <p:txBody>
          <a:bodyPr/>
          <a:lstStyle>
            <a:lvl1pPr algn="ctr">
              <a:defRPr>
                <a:solidFill>
                  <a:schemeClr val="tx1"/>
                </a:solidFill>
                <a:latin typeface="+mj-lt"/>
              </a:defRPr>
            </a:lvl1pPr>
          </a:lstStyle>
          <a:p>
            <a:r>
              <a:rPr lang="en-US"/>
              <a:t>Click to edit Master title style</a:t>
            </a:r>
          </a:p>
        </p:txBody>
      </p:sp>
      <p:sp>
        <p:nvSpPr>
          <p:cNvPr id="3" name="Content Placeholder 2"/>
          <p:cNvSpPr>
            <a:spLocks noGrp="1"/>
          </p:cNvSpPr>
          <p:nvPr>
            <p:ph idx="1"/>
          </p:nvPr>
        </p:nvSpPr>
        <p:spPr>
          <a:xfrm>
            <a:off x="1588607" y="162362"/>
            <a:ext cx="10201057" cy="604336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544203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71711" y="1809946"/>
            <a:ext cx="9754973" cy="47888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40703515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cSld name="Two Content with Headers">
    <p:spTree>
      <p:nvGrpSpPr>
        <p:cNvPr id="1" name=""/>
        <p:cNvGrpSpPr/>
        <p:nvPr/>
      </p:nvGrpSpPr>
      <p:grpSpPr>
        <a:xfrm>
          <a:off x="0" y="0"/>
          <a:ext cx="0" cy="0"/>
          <a:chOff x="0" y="0"/>
          <a:chExt cx="0" cy="0"/>
        </a:xfrm>
      </p:grpSpPr>
      <p:sp>
        <p:nvSpPr>
          <p:cNvPr id="2" name="Title 1"/>
          <p:cNvSpPr>
            <a:spLocks noGrp="1"/>
          </p:cNvSpPr>
          <p:nvPr>
            <p:ph type="title"/>
          </p:nvPr>
        </p:nvSpPr>
        <p:spPr>
          <a:xfrm>
            <a:off x="278674" y="71563"/>
            <a:ext cx="11748011" cy="1619128"/>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783771" y="1712967"/>
            <a:ext cx="4946469"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83771" y="2536879"/>
            <a:ext cx="4946469" cy="35242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61762" y="1712967"/>
            <a:ext cx="5103369"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61762" y="2536879"/>
            <a:ext cx="5103369" cy="35242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solidFill>
            </a:endParaRPr>
          </a:p>
        </p:txBody>
      </p:sp>
    </p:spTree>
    <p:custDataLst>
      <p:tags r:id="rId1"/>
    </p:custDataLst>
    <p:extLst>
      <p:ext uri="{BB962C8B-B14F-4D97-AF65-F5344CB8AC3E}">
        <p14:creationId xmlns:p14="http://schemas.microsoft.com/office/powerpoint/2010/main" val="29956492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470825" y="1809946"/>
            <a:ext cx="9555859" cy="47888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26399365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with logo">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97955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maller bod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8015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15900" y="1668896"/>
            <a:ext cx="9594770"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Text&#10;&#10;Description automatically generated">
            <a:extLst>
              <a:ext uri="{FF2B5EF4-FFF2-40B4-BE49-F238E27FC236}">
                <a16:creationId xmlns:a16="http://schemas.microsoft.com/office/drawing/2014/main" id="{D52255A0-D4BC-4FBE-A1F7-B8C674B8F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5406970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07952"/>
            <a:ext cx="11742622" cy="1246128"/>
          </a:xfrm>
        </p:spPr>
        <p:txBody>
          <a:bodyPr/>
          <a:lstStyle/>
          <a:p>
            <a:r>
              <a:rPr lang="en-US"/>
              <a:t>Click to edit Master title style</a:t>
            </a:r>
          </a:p>
        </p:txBody>
      </p:sp>
      <p:sp>
        <p:nvSpPr>
          <p:cNvPr id="3" name="Content Placeholder 2"/>
          <p:cNvSpPr>
            <a:spLocks noGrp="1"/>
          </p:cNvSpPr>
          <p:nvPr>
            <p:ph idx="1"/>
          </p:nvPr>
        </p:nvSpPr>
        <p:spPr>
          <a:xfrm>
            <a:off x="960120" y="2416629"/>
            <a:ext cx="10268712" cy="37647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899007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47331" y="1529116"/>
            <a:ext cx="5067452" cy="393035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4524" y="1536569"/>
            <a:ext cx="5067452" cy="39222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0" y="144643"/>
            <a:ext cx="10648526" cy="1049235"/>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30933937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60120" y="2416629"/>
            <a:ext cx="10268712" cy="37647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48458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and smaller bod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8015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15900" y="1668896"/>
            <a:ext cx="9594770" cy="47888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Text&#10;&#10;Description automatically generated">
            <a:extLst>
              <a:ext uri="{FF2B5EF4-FFF2-40B4-BE49-F238E27FC236}">
                <a16:creationId xmlns:a16="http://schemas.microsoft.com/office/drawing/2014/main" id="{D52255A0-D4BC-4FBE-A1F7-B8C674B8F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1410306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969376" y="6407944"/>
            <a:ext cx="2560320" cy="365760"/>
          </a:xfrm>
          <a:prstGeom prst="rect">
            <a:avLst/>
          </a:prstGeom>
        </p:spPr>
        <p:txBody>
          <a:bodyPr/>
          <a:lstStyle/>
          <a:p>
            <a:fld id="{003D4B77-3FE0-4FF7-98F5-B94483AF1044}" type="datetimeFigureOut">
              <a:rPr lang="en-US" smtClean="0">
                <a:solidFill>
                  <a:prstClr val="black"/>
                </a:solidFill>
              </a:rPr>
              <a:pPr/>
              <a:t>1/29/2024</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11529696" y="6407945"/>
            <a:ext cx="487680" cy="365125"/>
          </a:xfrm>
          <a:prstGeom prst="rect">
            <a:avLst/>
          </a:prstGeom>
        </p:spPr>
        <p:txBody>
          <a:bodyPr/>
          <a:lstStyle/>
          <a:p>
            <a:fld id="{86DF9A73-4F79-450B-BFB7-1E66A488DB25}" type="slidenum">
              <a:rPr lang="en-US" smtClean="0">
                <a:solidFill>
                  <a:prstClr val="black"/>
                </a:solidFill>
              </a:rPr>
              <a:pPr/>
              <a:t>‹#›</a:t>
            </a:fld>
            <a:endParaRPr lang="en-US">
              <a:solidFill>
                <a:prstClr val="black"/>
              </a:solidFill>
            </a:endParaRPr>
          </a:p>
        </p:txBody>
      </p:sp>
      <p:sp>
        <p:nvSpPr>
          <p:cNvPr id="6" name="Title 5"/>
          <p:cNvSpPr>
            <a:spLocks noGrp="1"/>
          </p:cNvSpPr>
          <p:nvPr>
            <p:ph type="title"/>
          </p:nvPr>
        </p:nvSpPr>
        <p:spPr>
          <a:xfrm>
            <a:off x="284063" y="1"/>
            <a:ext cx="11742622" cy="1690690"/>
          </a:xfrm>
          <a:prstGeom prst="rect">
            <a:avLst/>
          </a:prstGeom>
        </p:spPr>
        <p:txBody>
          <a:bodyPr rtlCol="0"/>
          <a:lstStyle/>
          <a:p>
            <a:r>
              <a:rPr kumimoji="0" lang="en-US"/>
              <a:t>Click to edit Master title style</a:t>
            </a:r>
          </a:p>
        </p:txBody>
      </p:sp>
    </p:spTree>
    <p:custDataLst>
      <p:tags r:id="rId1"/>
    </p:custDataLst>
    <p:extLst>
      <p:ext uri="{BB962C8B-B14F-4D97-AF65-F5344CB8AC3E}">
        <p14:creationId xmlns:p14="http://schemas.microsoft.com/office/powerpoint/2010/main" val="34588942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7627" y="1897278"/>
            <a:ext cx="9144000" cy="2387600"/>
          </a:xfrm>
          <a:prstGeom prst="rect">
            <a:avLst/>
          </a:prstGeom>
        </p:spPr>
        <p:txBody>
          <a:bodyPr anchor="b"/>
          <a:lstStyle>
            <a:lvl1pPr algn="ctr">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2647627" y="4376953"/>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srgbClr val="CEB966">
                  <a:tint val="20000"/>
                </a:srgbClr>
              </a:solidFill>
            </a:endParaRPr>
          </a:p>
        </p:txBody>
      </p:sp>
      <p:pic>
        <p:nvPicPr>
          <p:cNvPr id="6" name="Picture 5" descr="Text&#10;&#10;Description automatically generated">
            <a:extLst>
              <a:ext uri="{FF2B5EF4-FFF2-40B4-BE49-F238E27FC236}">
                <a16:creationId xmlns:a16="http://schemas.microsoft.com/office/drawing/2014/main" id="{73F71E9C-6A10-4543-B1BC-2B50BD1F3C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2414443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73457" y="1709740"/>
            <a:ext cx="9159499" cy="2852737"/>
          </a:xfrm>
          <a:prstGeom prst="rect">
            <a:avLst/>
          </a:prstGeom>
        </p:spPr>
        <p:txBody>
          <a:bodyPr anchor="b"/>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2673457" y="4589465"/>
            <a:ext cx="9159499"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pic>
        <p:nvPicPr>
          <p:cNvPr id="6" name="Picture 5" descr="Text&#10;&#10;Description automatically generated">
            <a:extLst>
              <a:ext uri="{FF2B5EF4-FFF2-40B4-BE49-F238E27FC236}">
                <a16:creationId xmlns:a16="http://schemas.microsoft.com/office/drawing/2014/main" id="{4122ACB8-58B0-44AD-8FBA-BA60BDFE5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38105578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Full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52727"/>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pic>
        <p:nvPicPr>
          <p:cNvPr id="6" name="Picture 5" descr="Text&#10;&#10;Description automatically generated">
            <a:extLst>
              <a:ext uri="{FF2B5EF4-FFF2-40B4-BE49-F238E27FC236}">
                <a16:creationId xmlns:a16="http://schemas.microsoft.com/office/drawing/2014/main" id="{3C3014D4-D797-492D-8B9C-F1F9A49709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37997532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Left Co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8015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431915" y="1809946"/>
            <a:ext cx="9594770"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pic>
        <p:nvPicPr>
          <p:cNvPr id="6" name="Picture 5" descr="Text&#10;&#10;Description automatically generated">
            <a:extLst>
              <a:ext uri="{FF2B5EF4-FFF2-40B4-BE49-F238E27FC236}">
                <a16:creationId xmlns:a16="http://schemas.microsoft.com/office/drawing/2014/main" id="{D52255A0-D4BC-4FBE-A1F7-B8C674B8F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147676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smaller bod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8015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15900" y="1668896"/>
            <a:ext cx="9594770"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Text&#10;&#10;Description automatically generated">
            <a:extLst>
              <a:ext uri="{FF2B5EF4-FFF2-40B4-BE49-F238E27FC236}">
                <a16:creationId xmlns:a16="http://schemas.microsoft.com/office/drawing/2014/main" id="{D52255A0-D4BC-4FBE-A1F7-B8C674B8F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1360291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eft Col +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7" y="18288"/>
            <a:ext cx="6320829" cy="1252727"/>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1281" y="1546268"/>
            <a:ext cx="4765954" cy="4678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Picture Placeholder 6">
            <a:extLst>
              <a:ext uri="{FF2B5EF4-FFF2-40B4-BE49-F238E27FC236}">
                <a16:creationId xmlns:a16="http://schemas.microsoft.com/office/drawing/2014/main" id="{751698C5-DF24-4FE1-8C7A-51A6B5024D47}"/>
              </a:ext>
            </a:extLst>
          </p:cNvPr>
          <p:cNvSpPr>
            <a:spLocks noGrp="1"/>
          </p:cNvSpPr>
          <p:nvPr>
            <p:ph type="pic" sz="quarter" idx="12"/>
          </p:nvPr>
        </p:nvSpPr>
        <p:spPr>
          <a:xfrm>
            <a:off x="6476276" y="-64008"/>
            <a:ext cx="5715724" cy="7493847"/>
          </a:xfrm>
        </p:spPr>
        <p:txBody>
          <a:bodyPr/>
          <a:lstStyle/>
          <a:p>
            <a:r>
              <a:rPr lang="en-US"/>
              <a:t>Click icon to add picture</a:t>
            </a:r>
          </a:p>
        </p:txBody>
      </p:sp>
      <p:pic>
        <p:nvPicPr>
          <p:cNvPr id="9" name="Picture 8" descr="Text&#10;&#10;Description automatically generated">
            <a:extLst>
              <a:ext uri="{FF2B5EF4-FFF2-40B4-BE49-F238E27FC236}">
                <a16:creationId xmlns:a16="http://schemas.microsoft.com/office/drawing/2014/main" id="{83916BC5-1EA3-4CC3-8014-18C19F531E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281" y="6337585"/>
            <a:ext cx="1871476" cy="499873"/>
          </a:xfrm>
          <a:prstGeom prst="rect">
            <a:avLst/>
          </a:prstGeom>
        </p:spPr>
      </p:pic>
    </p:spTree>
    <p:custDataLst>
      <p:tags r:id="rId1"/>
    </p:custDataLst>
    <p:extLst>
      <p:ext uri="{BB962C8B-B14F-4D97-AF65-F5344CB8AC3E}">
        <p14:creationId xmlns:p14="http://schemas.microsoft.com/office/powerpoint/2010/main" val="11799803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Left Col +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7" y="18288"/>
            <a:ext cx="6320829" cy="1252727"/>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1281" y="1546268"/>
            <a:ext cx="4765954" cy="4678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
        <p:nvSpPr>
          <p:cNvPr id="7" name="Picture Placeholder 6">
            <a:extLst>
              <a:ext uri="{FF2B5EF4-FFF2-40B4-BE49-F238E27FC236}">
                <a16:creationId xmlns:a16="http://schemas.microsoft.com/office/drawing/2014/main" id="{751698C5-DF24-4FE1-8C7A-51A6B5024D47}"/>
              </a:ext>
            </a:extLst>
          </p:cNvPr>
          <p:cNvSpPr>
            <a:spLocks noGrp="1"/>
          </p:cNvSpPr>
          <p:nvPr>
            <p:ph type="pic" sz="quarter" idx="12"/>
          </p:nvPr>
        </p:nvSpPr>
        <p:spPr>
          <a:xfrm>
            <a:off x="6476276" y="-64008"/>
            <a:ext cx="5715724" cy="7493847"/>
          </a:xfrm>
        </p:spPr>
        <p:txBody>
          <a:bodyPr/>
          <a:lstStyle/>
          <a:p>
            <a:r>
              <a:rPr lang="en-US"/>
              <a:t>Click icon to add picture</a:t>
            </a:r>
          </a:p>
        </p:txBody>
      </p:sp>
      <p:pic>
        <p:nvPicPr>
          <p:cNvPr id="9" name="Picture 8" descr="Text&#10;&#10;Description automatically generated">
            <a:extLst>
              <a:ext uri="{FF2B5EF4-FFF2-40B4-BE49-F238E27FC236}">
                <a16:creationId xmlns:a16="http://schemas.microsoft.com/office/drawing/2014/main" id="{83916BC5-1EA3-4CC3-8014-18C19F531E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281" y="6337585"/>
            <a:ext cx="1871476" cy="499873"/>
          </a:xfrm>
          <a:prstGeom prst="rect">
            <a:avLst/>
          </a:prstGeom>
        </p:spPr>
      </p:pic>
    </p:spTree>
    <p:custDataLst>
      <p:tags r:id="rId1"/>
    </p:custDataLst>
    <p:extLst>
      <p:ext uri="{BB962C8B-B14F-4D97-AF65-F5344CB8AC3E}">
        <p14:creationId xmlns:p14="http://schemas.microsoft.com/office/powerpoint/2010/main" val="2910297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Two Content with Headers">
    <p:spTree>
      <p:nvGrpSpPr>
        <p:cNvPr id="1" name=""/>
        <p:cNvGrpSpPr/>
        <p:nvPr/>
      </p:nvGrpSpPr>
      <p:grpSpPr>
        <a:xfrm>
          <a:off x="0" y="0"/>
          <a:ext cx="0" cy="0"/>
          <a:chOff x="0" y="0"/>
          <a:chExt cx="0" cy="0"/>
        </a:xfrm>
      </p:grpSpPr>
      <p:sp>
        <p:nvSpPr>
          <p:cNvPr id="2" name="Title 1"/>
          <p:cNvSpPr>
            <a:spLocks noGrp="1"/>
          </p:cNvSpPr>
          <p:nvPr>
            <p:ph type="title"/>
          </p:nvPr>
        </p:nvSpPr>
        <p:spPr>
          <a:xfrm>
            <a:off x="278674" y="71563"/>
            <a:ext cx="11748011" cy="118116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783771" y="1712967"/>
            <a:ext cx="4946469"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83771" y="2536879"/>
            <a:ext cx="4946469" cy="3524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61762" y="1712967"/>
            <a:ext cx="5103369"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61762" y="2536879"/>
            <a:ext cx="5103369" cy="3524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pic>
        <p:nvPicPr>
          <p:cNvPr id="9" name="Picture 8" descr="Text&#10;&#10;Description automatically generated">
            <a:extLst>
              <a:ext uri="{FF2B5EF4-FFF2-40B4-BE49-F238E27FC236}">
                <a16:creationId xmlns:a16="http://schemas.microsoft.com/office/drawing/2014/main" id="{1D9830B9-2DB1-45E0-AB0E-BC15B1101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30836182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71711" y="1809946"/>
            <a:ext cx="9754973"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42232653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
        <p:nvSpPr>
          <p:cNvPr id="6"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6080542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47331" y="1529116"/>
            <a:ext cx="5067452" cy="393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4524" y="1536569"/>
            <a:ext cx="5067452" cy="3922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0" y="144643"/>
            <a:ext cx="10648526" cy="1049235"/>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6754619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470825" y="1809946"/>
            <a:ext cx="9555859"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1906479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Blank with logo">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8321913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1846605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506187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969376" y="6407944"/>
            <a:ext cx="2560320" cy="365760"/>
          </a:xfrm>
          <a:prstGeom prst="rect">
            <a:avLst/>
          </a:prstGeom>
        </p:spPr>
        <p:txBody>
          <a:bodyPr/>
          <a:lstStyle/>
          <a:p>
            <a:fld id="{6784F2FE-CE6B-4801-A8D7-A53822A2A17E}" type="datetimeFigureOut">
              <a:rPr lang="en-US" smtClean="0">
                <a:solidFill>
                  <a:prstClr val="black"/>
                </a:solidFill>
              </a:rPr>
              <a:pPr/>
              <a:t>1/29/2024</a:t>
            </a:fld>
            <a:endParaRPr lang="en-US">
              <a:solidFill>
                <a:prstClr val="black"/>
              </a:solidFill>
            </a:endParaRP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529696" y="6407945"/>
            <a:ext cx="487680" cy="365125"/>
          </a:xfrm>
          <a:prstGeom prst="rect">
            <a:avLst/>
          </a:prstGeom>
        </p:spPr>
        <p:txBody>
          <a:bodyPr/>
          <a:lstStyle/>
          <a:p>
            <a:fld id="{37E2E986-2C61-463C-A61E-B9E0AC1877B1}"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951057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Two Content with Headers">
    <p:spTree>
      <p:nvGrpSpPr>
        <p:cNvPr id="1" name=""/>
        <p:cNvGrpSpPr/>
        <p:nvPr/>
      </p:nvGrpSpPr>
      <p:grpSpPr>
        <a:xfrm>
          <a:off x="0" y="0"/>
          <a:ext cx="0" cy="0"/>
          <a:chOff x="0" y="0"/>
          <a:chExt cx="0" cy="0"/>
        </a:xfrm>
      </p:grpSpPr>
      <p:sp>
        <p:nvSpPr>
          <p:cNvPr id="2" name="Title 1"/>
          <p:cNvSpPr>
            <a:spLocks noGrp="1"/>
          </p:cNvSpPr>
          <p:nvPr>
            <p:ph type="title"/>
          </p:nvPr>
        </p:nvSpPr>
        <p:spPr>
          <a:xfrm>
            <a:off x="278674" y="71563"/>
            <a:ext cx="11748011" cy="118116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783771" y="1712967"/>
            <a:ext cx="4946469"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83771" y="2536879"/>
            <a:ext cx="4946469" cy="3524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61762" y="1712967"/>
            <a:ext cx="5103369"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61762" y="2536879"/>
            <a:ext cx="5103369" cy="3524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solidFill>
            </a:endParaRPr>
          </a:p>
        </p:txBody>
      </p:sp>
      <p:pic>
        <p:nvPicPr>
          <p:cNvPr id="9" name="Picture 8" descr="Text&#10;&#10;Description automatically generated">
            <a:extLst>
              <a:ext uri="{FF2B5EF4-FFF2-40B4-BE49-F238E27FC236}">
                <a16:creationId xmlns:a16="http://schemas.microsoft.com/office/drawing/2014/main" id="{1D9830B9-2DB1-45E0-AB0E-BC15B1101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25030758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703735" y="2703734"/>
            <a:ext cx="6858003" cy="1450532"/>
          </a:xfrm>
          <a:ln>
            <a:noFill/>
          </a:ln>
        </p:spPr>
        <p:style>
          <a:lnRef idx="3">
            <a:schemeClr val="lt1"/>
          </a:lnRef>
          <a:fillRef idx="1">
            <a:schemeClr val="accent3"/>
          </a:fillRef>
          <a:effectRef idx="1">
            <a:schemeClr val="accent3"/>
          </a:effectRef>
          <a:fontRef idx="minor">
            <a:schemeClr val="lt1"/>
          </a:fontRef>
        </p:style>
        <p:txBody>
          <a:bodyPr/>
          <a:lstStyle>
            <a:lvl1pPr algn="ctr">
              <a:defRPr>
                <a:solidFill>
                  <a:schemeClr val="tx1"/>
                </a:solidFill>
                <a:latin typeface="+mj-lt"/>
              </a:defRPr>
            </a:lvl1pPr>
          </a:lstStyle>
          <a:p>
            <a:r>
              <a:rPr lang="en-US"/>
              <a:t>Click to edit Master title style</a:t>
            </a:r>
          </a:p>
        </p:txBody>
      </p:sp>
      <p:sp>
        <p:nvSpPr>
          <p:cNvPr id="3" name="Content Placeholder 2"/>
          <p:cNvSpPr>
            <a:spLocks noGrp="1"/>
          </p:cNvSpPr>
          <p:nvPr>
            <p:ph idx="1"/>
          </p:nvPr>
        </p:nvSpPr>
        <p:spPr>
          <a:xfrm>
            <a:off x="1588607" y="162362"/>
            <a:ext cx="10201057" cy="6043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037204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07952"/>
            <a:ext cx="11742622" cy="12461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748397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71711" y="1809946"/>
            <a:ext cx="9754973"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801432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47331" y="1529116"/>
            <a:ext cx="5067452" cy="393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4524" y="1536569"/>
            <a:ext cx="5067452" cy="3922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0" y="144643"/>
            <a:ext cx="10648526" cy="1049235"/>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86456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470825" y="1809946"/>
            <a:ext cx="9555859"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2122874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1414331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969376" y="6407944"/>
            <a:ext cx="2560320" cy="365760"/>
          </a:xfrm>
          <a:prstGeom prst="rect">
            <a:avLst/>
          </a:prstGeom>
        </p:spPr>
        <p:txBody>
          <a:bodyPr/>
          <a:lstStyle/>
          <a:p>
            <a:fld id="{6784F2FE-CE6B-4801-A8D7-A53822A2A17E}" type="datetimeFigureOut">
              <a:rPr lang="en-US" smtClean="0">
                <a:solidFill>
                  <a:prstClr val="black"/>
                </a:solidFill>
              </a:rPr>
              <a:pPr/>
              <a:t>1/29/2024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529696" y="6407945"/>
            <a:ext cx="487680" cy="365125"/>
          </a:xfrm>
          <a:prstGeom prst="rect">
            <a:avLst/>
          </a:prstGeom>
        </p:spPr>
        <p:txBody>
          <a:bodyPr/>
          <a:lstStyle/>
          <a:p>
            <a:fld id="{37E2E986-2C61-463C-A61E-B9E0AC1877B1}"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123835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7627" y="1897278"/>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647627" y="4376953"/>
            <a:ext cx="9144000" cy="1655762"/>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1097279" y="6446838"/>
            <a:ext cx="6818262" cy="365125"/>
          </a:xfrm>
          <a:prstGeom prst="rect">
            <a:avLst/>
          </a:prstGeom>
        </p:spPr>
        <p:txBody>
          <a:bodyPr/>
          <a:lstStyle/>
          <a:p>
            <a:endParaRPr lang="en-US">
              <a:solidFill>
                <a:srgbClr val="CEB966">
                  <a:tint val="20000"/>
                </a:srgbClr>
              </a:solidFill>
            </a:endParaRPr>
          </a:p>
        </p:txBody>
      </p:sp>
      <p:sp>
        <p:nvSpPr>
          <p:cNvPr id="6" name="Content Placeholder 5">
            <a:extLst>
              <a:ext uri="{FF2B5EF4-FFF2-40B4-BE49-F238E27FC236}">
                <a16:creationId xmlns:a16="http://schemas.microsoft.com/office/drawing/2014/main" id="{DA60E742-10EF-F82A-208A-370C771845FA}"/>
              </a:ext>
            </a:extLst>
          </p:cNvPr>
          <p:cNvSpPr>
            <a:spLocks noGrp="1"/>
          </p:cNvSpPr>
          <p:nvPr>
            <p:ph sz="quarter" idx="12"/>
          </p:nvPr>
        </p:nvSpPr>
        <p:spPr>
          <a:xfrm>
            <a:off x="-963613" y="-1404938"/>
            <a:ext cx="46038" cy="46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436523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1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4063" y="1809750"/>
            <a:ext cx="5710337" cy="419754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76976" y="1809750"/>
            <a:ext cx="5740400" cy="419754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a:prstGeom prst="rect">
            <a:avLst/>
          </a:prstGeom>
        </p:spPr>
        <p:txBody>
          <a:bodyPr/>
          <a:lstStyle/>
          <a:p>
            <a:fld id="{003D4B77-3FE0-4FF7-98F5-B94483AF1044}" type="datetimeFigureOut">
              <a:rPr lang="en-US">
                <a:solidFill>
                  <a:prstClr val="black"/>
                </a:solidFill>
              </a:rPr>
              <a:pPr/>
              <a:t>1/29/2024</a:t>
            </a:fld>
            <a:endParaRPr lang="en-US">
              <a:solidFill>
                <a:prstClr val="black"/>
              </a:solidFill>
            </a:endParaRPr>
          </a:p>
        </p:txBody>
      </p:sp>
      <p:sp>
        <p:nvSpPr>
          <p:cNvPr id="6" name="Footer Placeholder 5"/>
          <p:cNvSpPr>
            <a:spLocks noGrp="1"/>
          </p:cNvSpPr>
          <p:nvPr>
            <p:ph type="ftr" sz="quarter" idx="11"/>
          </p:nvPr>
        </p:nvSpPr>
        <p:spPr>
          <a:xfrm>
            <a:off x="5840097" y="6407945"/>
            <a:ext cx="3134241"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11529696" y="6407945"/>
            <a:ext cx="487680" cy="365125"/>
          </a:xfrm>
          <a:prstGeom prst="rect">
            <a:avLst/>
          </a:prstGeom>
        </p:spPr>
        <p:txBody>
          <a:bodyPr/>
          <a:lstStyle/>
          <a:p>
            <a:fld id="{86DF9A73-4F79-450B-BFB7-1E66A488DB25}" type="slidenum">
              <a:rPr lang="en-US">
                <a:solidFill>
                  <a:prstClr val="black"/>
                </a:solidFill>
              </a:rPr>
              <a:pPr/>
              <a:t>‹#›</a:t>
            </a:fld>
            <a:endParaRPr lang="en-US">
              <a:solidFill>
                <a:prstClr val="black"/>
              </a:solidFill>
            </a:endParaRPr>
          </a:p>
        </p:txBody>
      </p:sp>
      <p:sp>
        <p:nvSpPr>
          <p:cNvPr id="8" name="Title 7"/>
          <p:cNvSpPr>
            <a:spLocks noGrp="1"/>
          </p:cNvSpPr>
          <p:nvPr>
            <p:ph type="title"/>
          </p:nvPr>
        </p:nvSpPr>
        <p:spPr/>
        <p:txBody>
          <a:bodyPr rtlCol="0"/>
          <a:lstStyle/>
          <a:p>
            <a:r>
              <a:rPr kumimoji="0" lang="en-US"/>
              <a:t>Click to edit Master title style</a:t>
            </a:r>
          </a:p>
        </p:txBody>
      </p:sp>
    </p:spTree>
    <p:custDataLst>
      <p:tags r:id="rId1"/>
    </p:custDataLst>
    <p:extLst>
      <p:ext uri="{BB962C8B-B14F-4D97-AF65-F5344CB8AC3E}">
        <p14:creationId xmlns:p14="http://schemas.microsoft.com/office/powerpoint/2010/main" val="79171732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07952"/>
            <a:ext cx="11742622" cy="12461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79579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7627" y="1897278"/>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647627" y="4376953"/>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solidFill>
                <a:srgbClr val="CEB966">
                  <a:tint val="20000"/>
                </a:srgbClr>
              </a:solidFill>
            </a:endParaRPr>
          </a:p>
        </p:txBody>
      </p:sp>
    </p:spTree>
    <p:custDataLst>
      <p:tags r:id="rId1"/>
    </p:custDataLst>
    <p:extLst>
      <p:ext uri="{BB962C8B-B14F-4D97-AF65-F5344CB8AC3E}">
        <p14:creationId xmlns:p14="http://schemas.microsoft.com/office/powerpoint/2010/main" val="2107146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73457" y="1709740"/>
            <a:ext cx="9159499"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2673457" y="4589465"/>
            <a:ext cx="9159499"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solidFill>
            </a:endParaRPr>
          </a:p>
        </p:txBody>
      </p:sp>
    </p:spTree>
    <p:custDataLst>
      <p:tags r:id="rId1"/>
    </p:custDataLst>
    <p:extLst>
      <p:ext uri="{BB962C8B-B14F-4D97-AF65-F5344CB8AC3E}">
        <p14:creationId xmlns:p14="http://schemas.microsoft.com/office/powerpoint/2010/main" val="1082451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969376" y="6407944"/>
            <a:ext cx="2560320" cy="365760"/>
          </a:xfrm>
          <a:prstGeom prst="rect">
            <a:avLst/>
          </a:prstGeom>
        </p:spPr>
        <p:txBody>
          <a:bodyPr/>
          <a:lstStyle/>
          <a:p>
            <a:fld id="{003D4B77-3FE0-4FF7-98F5-B94483AF1044}" type="datetimeFigureOut">
              <a:rPr lang="en-US" smtClean="0">
                <a:solidFill>
                  <a:prstClr val="black"/>
                </a:solidFill>
              </a:rPr>
              <a:pPr/>
              <a:t>1/29/2024</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11529696" y="6407945"/>
            <a:ext cx="487680" cy="365125"/>
          </a:xfrm>
          <a:prstGeom prst="rect">
            <a:avLst/>
          </a:prstGeom>
        </p:spPr>
        <p:txBody>
          <a:bodyPr/>
          <a:lstStyle/>
          <a:p>
            <a:fld id="{86DF9A73-4F79-450B-BFB7-1E66A488DB25}" type="slidenum">
              <a:rPr lang="en-US" smtClean="0">
                <a:solidFill>
                  <a:prstClr val="black"/>
                </a:solidFill>
              </a:rPr>
              <a:pPr/>
              <a:t>‹#›</a:t>
            </a:fld>
            <a:endParaRPr lang="en-US">
              <a:solidFill>
                <a:prstClr val="black"/>
              </a:solidFill>
            </a:endParaRPr>
          </a:p>
        </p:txBody>
      </p:sp>
      <p:sp>
        <p:nvSpPr>
          <p:cNvPr id="6" name="Title 5"/>
          <p:cNvSpPr>
            <a:spLocks noGrp="1"/>
          </p:cNvSpPr>
          <p:nvPr>
            <p:ph type="title"/>
          </p:nvPr>
        </p:nvSpPr>
        <p:spPr>
          <a:xfrm>
            <a:off x="284063" y="1"/>
            <a:ext cx="11742622" cy="1690690"/>
          </a:xfrm>
          <a:prstGeom prst="rect">
            <a:avLst/>
          </a:prstGeom>
        </p:spPr>
        <p:txBody>
          <a:bodyPr rtlCol="0"/>
          <a:lstStyle/>
          <a:p>
            <a:r>
              <a:rPr kumimoji="0" lang="en-US"/>
              <a:t>Click to edit Master title style</a:t>
            </a:r>
          </a:p>
        </p:txBody>
      </p:sp>
    </p:spTree>
    <p:custDataLst>
      <p:tags r:id="rId1"/>
    </p:custDataLst>
    <p:extLst>
      <p:ext uri="{BB962C8B-B14F-4D97-AF65-F5344CB8AC3E}">
        <p14:creationId xmlns:p14="http://schemas.microsoft.com/office/powerpoint/2010/main" val="12217867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969376" y="6407944"/>
            <a:ext cx="2560320" cy="365760"/>
          </a:xfrm>
          <a:prstGeom prst="rect">
            <a:avLst/>
          </a:prstGeom>
        </p:spPr>
        <p:txBody>
          <a:bodyPr/>
          <a:lstStyle/>
          <a:p>
            <a:fld id="{6784F2FE-CE6B-4801-A8D7-A53822A2A17E}" type="datetimeFigureOut">
              <a:rPr lang="en-US" smtClean="0">
                <a:solidFill>
                  <a:prstClr val="black"/>
                </a:solidFill>
              </a:rPr>
              <a:pPr/>
              <a:t>1/29/2024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529696" y="6407945"/>
            <a:ext cx="487680" cy="365125"/>
          </a:xfrm>
          <a:prstGeom prst="rect">
            <a:avLst/>
          </a:prstGeom>
        </p:spPr>
        <p:txBody>
          <a:bodyPr/>
          <a:lstStyle/>
          <a:p>
            <a:fld id="{37E2E986-2C61-463C-A61E-B9E0AC1877B1}"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a:xfrm>
            <a:off x="284063" y="1"/>
            <a:ext cx="11742622" cy="1363453"/>
          </a:xfrm>
          <a:prstGeom prst="rect">
            <a:avLst/>
          </a:prstGeom>
        </p:spPr>
        <p:txBody>
          <a:bodyPr rtlCol="0"/>
          <a:lstStyle/>
          <a:p>
            <a:r>
              <a:rPr kumimoji="0" lang="en-US"/>
              <a:t>Click to edit Master title style</a:t>
            </a:r>
          </a:p>
        </p:txBody>
      </p:sp>
    </p:spTree>
    <p:custDataLst>
      <p:tags r:id="rId1"/>
    </p:custDataLst>
    <p:extLst>
      <p:ext uri="{BB962C8B-B14F-4D97-AF65-F5344CB8AC3E}">
        <p14:creationId xmlns:p14="http://schemas.microsoft.com/office/powerpoint/2010/main" val="409371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Left Co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431915" y="1809946"/>
            <a:ext cx="9594770"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3478277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eft Col +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422689" y="1825625"/>
            <a:ext cx="4765954" cy="4678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05925" y="1825625"/>
            <a:ext cx="4720760" cy="4678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8"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285499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Two Content with Headers">
    <p:spTree>
      <p:nvGrpSpPr>
        <p:cNvPr id="1" name=""/>
        <p:cNvGrpSpPr/>
        <p:nvPr/>
      </p:nvGrpSpPr>
      <p:grpSpPr>
        <a:xfrm>
          <a:off x="0" y="0"/>
          <a:ext cx="0" cy="0"/>
          <a:chOff x="0" y="0"/>
          <a:chExt cx="0" cy="0"/>
        </a:xfrm>
      </p:grpSpPr>
      <p:sp>
        <p:nvSpPr>
          <p:cNvPr id="2" name="Title 1"/>
          <p:cNvSpPr>
            <a:spLocks noGrp="1"/>
          </p:cNvSpPr>
          <p:nvPr>
            <p:ph type="title"/>
          </p:nvPr>
        </p:nvSpPr>
        <p:spPr>
          <a:xfrm>
            <a:off x="278674" y="71563"/>
            <a:ext cx="11748011" cy="1619128"/>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783771" y="1712967"/>
            <a:ext cx="4946469"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83771" y="2536879"/>
            <a:ext cx="4946469" cy="3524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61762" y="1712967"/>
            <a:ext cx="5103369"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61762" y="2536879"/>
            <a:ext cx="5103369" cy="3524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solidFill>
            </a:endParaRPr>
          </a:p>
        </p:txBody>
      </p:sp>
    </p:spTree>
    <p:custDataLst>
      <p:tags r:id="rId1"/>
    </p:custDataLst>
    <p:extLst>
      <p:ext uri="{BB962C8B-B14F-4D97-AF65-F5344CB8AC3E}">
        <p14:creationId xmlns:p14="http://schemas.microsoft.com/office/powerpoint/2010/main" val="3771187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783872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6"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4246508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40239233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71711" y="1809946"/>
            <a:ext cx="9754973"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529510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26479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DF29BC-03D9-4630-BAF9-20F882FB0957}"/>
              </a:ext>
            </a:extLst>
          </p:cNvPr>
          <p:cNvSpPr/>
          <p:nvPr userDrawn="1"/>
        </p:nvSpPr>
        <p:spPr>
          <a:xfrm>
            <a:off x="9780608" y="6238754"/>
            <a:ext cx="2731625" cy="671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50601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smaller bod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8015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15900" y="1668896"/>
            <a:ext cx="9594770"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Text&#10;&#10;Description automatically generated">
            <a:extLst>
              <a:ext uri="{FF2B5EF4-FFF2-40B4-BE49-F238E27FC236}">
                <a16:creationId xmlns:a16="http://schemas.microsoft.com/office/drawing/2014/main" id="{D52255A0-D4BC-4FBE-A1F7-B8C674B8F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7592235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7627" y="1897278"/>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647627" y="4376953"/>
            <a:ext cx="9144000" cy="1655762"/>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1097279" y="6446838"/>
            <a:ext cx="6818262"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CEB966">
                  <a:tint val="20000"/>
                </a:srgbClr>
              </a:solidFill>
              <a:effectLst/>
              <a:uLnTx/>
              <a:uFillTx/>
              <a:latin typeface="Segoi UI"/>
              <a:ea typeface="+mn-ea"/>
              <a:cs typeface="+mn-cs"/>
            </a:endParaRPr>
          </a:p>
        </p:txBody>
      </p:sp>
      <p:sp>
        <p:nvSpPr>
          <p:cNvPr id="6" name="Content Placeholder 5">
            <a:extLst>
              <a:ext uri="{FF2B5EF4-FFF2-40B4-BE49-F238E27FC236}">
                <a16:creationId xmlns:a16="http://schemas.microsoft.com/office/drawing/2014/main" id="{DA60E742-10EF-F82A-208A-370C771845FA}"/>
              </a:ext>
            </a:extLst>
          </p:cNvPr>
          <p:cNvSpPr>
            <a:spLocks noGrp="1"/>
          </p:cNvSpPr>
          <p:nvPr>
            <p:ph sz="quarter" idx="12"/>
          </p:nvPr>
        </p:nvSpPr>
        <p:spPr>
          <a:xfrm>
            <a:off x="-963613" y="-1404938"/>
            <a:ext cx="46038" cy="46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8183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and Full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52727"/>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pic>
        <p:nvPicPr>
          <p:cNvPr id="6" name="Picture 5" descr="Text&#10;&#10;Description automatically generated">
            <a:extLst>
              <a:ext uri="{FF2B5EF4-FFF2-40B4-BE49-F238E27FC236}">
                <a16:creationId xmlns:a16="http://schemas.microsoft.com/office/drawing/2014/main" id="{3C3014D4-D797-492D-8B9C-F1F9A49709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2690389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Tree>
    <p:custDataLst>
      <p:tags r:id="rId1"/>
    </p:custDataLst>
    <p:extLst>
      <p:ext uri="{BB962C8B-B14F-4D97-AF65-F5344CB8AC3E}">
        <p14:creationId xmlns:p14="http://schemas.microsoft.com/office/powerpoint/2010/main" val="816790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400800"/>
          </a:xfrm>
          <a:prstGeom prst="rect">
            <a:avLst/>
          </a:prstGeom>
          <a:solidFill>
            <a:schemeClr val="accent6"/>
          </a:solidFill>
        </p:spPr>
        <p:txBody>
          <a:bodyPr/>
          <a:lstStyle/>
          <a:p>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p:nvPr>
        </p:nvSpPr>
        <p:spPr>
          <a:xfrm>
            <a:off x="0" y="3118981"/>
            <a:ext cx="7537703" cy="2462667"/>
          </a:xfrm>
          <a:solidFill>
            <a:schemeClr val="bg1">
              <a:alpha val="93000"/>
            </a:schemeClr>
          </a:solidFill>
        </p:spPr>
        <p:txBody>
          <a:bodyPr lIns="822960" tIns="731520" anchor="t" anchorCtr="0">
            <a:normAutofit/>
          </a:bodyPr>
          <a:lstStyle/>
          <a:p>
            <a:endParaRPr lang="en-US" sz="5400" dirty="0">
              <a:solidFill>
                <a:schemeClr val="tx1"/>
              </a:solidFill>
            </a:endParaRP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p:nvPr>
        </p:nvSpPr>
        <p:spPr>
          <a:xfrm>
            <a:off x="745623" y="4735799"/>
            <a:ext cx="6470693" cy="605256"/>
          </a:xfrm>
          <a:prstGeom prst="rect">
            <a:avLst/>
          </a:prstGeom>
        </p:spPr>
        <p:txBody>
          <a:bodyPr/>
          <a:lstStyle/>
          <a:p>
            <a:endParaRPr lang="en-US" dirty="0">
              <a:solidFill>
                <a:schemeClr val="tx1"/>
              </a:solidFill>
            </a:endParaRPr>
          </a:p>
        </p:txBody>
      </p:sp>
      <p:sp>
        <p:nvSpPr>
          <p:cNvPr id="4" name="Rectangle 3">
            <a:extLst>
              <a:ext uri="{FF2B5EF4-FFF2-40B4-BE49-F238E27FC236}">
                <a16:creationId xmlns:a16="http://schemas.microsoft.com/office/drawing/2014/main" id="{8B9E8C4E-EE0E-9305-B04C-61060857DC0B}"/>
              </a:ext>
            </a:extLst>
          </p:cNvPr>
          <p:cNvSpPr/>
          <p:nvPr userDrawn="1"/>
        </p:nvSpPr>
        <p:spPr>
          <a:xfrm>
            <a:off x="0" y="6239933"/>
            <a:ext cx="12192000" cy="61806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Text&#10;&#10;Description automatically generated">
            <a:extLst>
              <a:ext uri="{FF2B5EF4-FFF2-40B4-BE49-F238E27FC236}">
                <a16:creationId xmlns:a16="http://schemas.microsoft.com/office/drawing/2014/main" id="{481D9660-A657-A608-9596-2436DDCD17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
        <p:nvSpPr>
          <p:cNvPr id="6" name="Rectangle 5">
            <a:extLst>
              <a:ext uri="{FF2B5EF4-FFF2-40B4-BE49-F238E27FC236}">
                <a16:creationId xmlns:a16="http://schemas.microsoft.com/office/drawing/2014/main" id="{BDF7D867-0B71-62D9-A0B7-5F531B289F38}"/>
              </a:ext>
            </a:extLst>
          </p:cNvPr>
          <p:cNvSpPr/>
          <p:nvPr userDrawn="1"/>
        </p:nvSpPr>
        <p:spPr>
          <a:xfrm>
            <a:off x="0" y="6187166"/>
            <a:ext cx="12192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extLst>
      <p:ext uri="{BB962C8B-B14F-4D97-AF65-F5344CB8AC3E}">
        <p14:creationId xmlns:p14="http://schemas.microsoft.com/office/powerpoint/2010/main" val="3715657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7A15B3-CF61-4208-B154-0A0DED1B3189}"/>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EF018FF3-9740-4BA5-8515-EBFCC62322E6}"/>
              </a:ext>
              <a:ext uri="{C183D7F6-B498-43B3-948B-1728B52AA6E4}">
                <adec:decorative xmlns:adec="http://schemas.microsoft.com/office/drawing/2017/decorative" val="1"/>
              </a:ext>
            </a:extLst>
          </p:cNvPr>
          <p:cNvSpPr/>
          <p:nvPr userDrawn="1"/>
        </p:nvSpPr>
        <p:spPr>
          <a:xfrm>
            <a:off x="7848600" y="643467"/>
            <a:ext cx="3635926" cy="51138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89BEFBB5-382E-4634-9782-68859DEE12F7}"/>
              </a:ext>
              <a:ext uri="{C183D7F6-B498-43B3-948B-1728B52AA6E4}">
                <adec:decorative xmlns:adec="http://schemas.microsoft.com/office/drawing/2017/decorative" val="1"/>
              </a:ext>
            </a:extLst>
          </p:cNvPr>
          <p:cNvCxnSpPr/>
          <p:nvPr userDrawn="1"/>
        </p:nvCxnSpPr>
        <p:spPr>
          <a:xfrm>
            <a:off x="8173792" y="2660530"/>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E069499-3ED9-4F5B-ADC9-5EBFC522E948}"/>
              </a:ext>
            </a:extLst>
          </p:cNvPr>
          <p:cNvSpPr>
            <a:spLocks noGrp="1"/>
          </p:cNvSpPr>
          <p:nvPr>
            <p:ph type="title" hasCustomPrompt="1"/>
          </p:nvPr>
        </p:nvSpPr>
        <p:spPr>
          <a:xfrm>
            <a:off x="8081400" y="1118014"/>
            <a:ext cx="3379080" cy="1450757"/>
          </a:xfrm>
        </p:spPr>
        <p:txBody>
          <a:bodyPr/>
          <a:lstStyle>
            <a:lvl1pPr>
              <a:defRPr>
                <a:solidFill>
                  <a:schemeClr val="bg1"/>
                </a:solidFill>
              </a:defRPr>
            </a:lvl1pPr>
          </a:lstStyle>
          <a:p>
            <a:r>
              <a:rPr lang="en-US" dirty="0"/>
              <a:t>Click to add title</a:t>
            </a:r>
          </a:p>
        </p:txBody>
      </p:sp>
      <p:sp>
        <p:nvSpPr>
          <p:cNvPr id="15" name="Picture Placeholder 14">
            <a:extLst>
              <a:ext uri="{FF2B5EF4-FFF2-40B4-BE49-F238E27FC236}">
                <a16:creationId xmlns:a16="http://schemas.microsoft.com/office/drawing/2014/main" id="{04052F90-8192-445D-854C-F144C7CFAC76}"/>
              </a:ext>
            </a:extLst>
          </p:cNvPr>
          <p:cNvSpPr>
            <a:spLocks noGrp="1"/>
          </p:cNvSpPr>
          <p:nvPr>
            <p:ph type="pic" sz="quarter" idx="13"/>
          </p:nvPr>
        </p:nvSpPr>
        <p:spPr>
          <a:xfrm>
            <a:off x="640080" y="640080"/>
            <a:ext cx="3273552" cy="2395728"/>
          </a:xfrm>
          <a:prstGeom prst="rect">
            <a:avLst/>
          </a:prstGeom>
          <a:solidFill>
            <a:schemeClr val="accent6"/>
          </a:solidFill>
        </p:spPr>
        <p:txBody>
          <a:bodyPr/>
          <a:lstStyle/>
          <a:p>
            <a:endParaRPr lang="en-US" dirty="0"/>
          </a:p>
        </p:txBody>
      </p:sp>
      <p:sp>
        <p:nvSpPr>
          <p:cNvPr id="16" name="Picture Placeholder 14">
            <a:extLst>
              <a:ext uri="{FF2B5EF4-FFF2-40B4-BE49-F238E27FC236}">
                <a16:creationId xmlns:a16="http://schemas.microsoft.com/office/drawing/2014/main" id="{51433AC9-3FFE-4C0D-A905-A0CB48FB81A1}"/>
              </a:ext>
            </a:extLst>
          </p:cNvPr>
          <p:cNvSpPr>
            <a:spLocks noGrp="1"/>
          </p:cNvSpPr>
          <p:nvPr>
            <p:ph type="pic" sz="quarter" idx="14"/>
          </p:nvPr>
        </p:nvSpPr>
        <p:spPr>
          <a:xfrm>
            <a:off x="4251960" y="640080"/>
            <a:ext cx="3273552" cy="2395728"/>
          </a:xfrm>
          <a:prstGeom prst="rect">
            <a:avLst/>
          </a:prstGeom>
          <a:solidFill>
            <a:schemeClr val="accent6"/>
          </a:solidFill>
        </p:spPr>
        <p:txBody>
          <a:bodyPr/>
          <a:lstStyle/>
          <a:p>
            <a:endParaRPr lang="en-US" dirty="0"/>
          </a:p>
        </p:txBody>
      </p:sp>
      <p:sp>
        <p:nvSpPr>
          <p:cNvPr id="17" name="Picture Placeholder 14">
            <a:extLst>
              <a:ext uri="{FF2B5EF4-FFF2-40B4-BE49-F238E27FC236}">
                <a16:creationId xmlns:a16="http://schemas.microsoft.com/office/drawing/2014/main" id="{5054A368-7C94-4623-8670-651AAB51F2B6}"/>
              </a:ext>
            </a:extLst>
          </p:cNvPr>
          <p:cNvSpPr>
            <a:spLocks noGrp="1"/>
          </p:cNvSpPr>
          <p:nvPr>
            <p:ph type="pic" sz="quarter" idx="15"/>
          </p:nvPr>
        </p:nvSpPr>
        <p:spPr>
          <a:xfrm>
            <a:off x="640080" y="3364992"/>
            <a:ext cx="3273552" cy="2395728"/>
          </a:xfrm>
          <a:prstGeom prst="rect">
            <a:avLst/>
          </a:prstGeom>
          <a:solidFill>
            <a:schemeClr val="accent6"/>
          </a:solidFill>
        </p:spPr>
        <p:txBody>
          <a:bodyPr/>
          <a:lstStyle/>
          <a:p>
            <a:endParaRPr lang="en-US" dirty="0"/>
          </a:p>
        </p:txBody>
      </p:sp>
      <p:sp>
        <p:nvSpPr>
          <p:cNvPr id="18" name="Picture Placeholder 14">
            <a:extLst>
              <a:ext uri="{FF2B5EF4-FFF2-40B4-BE49-F238E27FC236}">
                <a16:creationId xmlns:a16="http://schemas.microsoft.com/office/drawing/2014/main" id="{04D3A3D1-400C-4822-B959-96FF1469FD68}"/>
              </a:ext>
            </a:extLst>
          </p:cNvPr>
          <p:cNvSpPr>
            <a:spLocks noGrp="1"/>
          </p:cNvSpPr>
          <p:nvPr>
            <p:ph type="pic" sz="quarter" idx="16"/>
          </p:nvPr>
        </p:nvSpPr>
        <p:spPr>
          <a:xfrm>
            <a:off x="4251960" y="3364992"/>
            <a:ext cx="3273552" cy="2395728"/>
          </a:xfrm>
          <a:prstGeom prst="rect">
            <a:avLst/>
          </a:prstGeom>
          <a:solidFill>
            <a:schemeClr val="accent6"/>
          </a:solidFill>
        </p:spPr>
        <p:txBody>
          <a:bodyPr/>
          <a:lstStyle/>
          <a:p>
            <a:endParaRPr lang="en-US" dirty="0"/>
          </a:p>
        </p:txBody>
      </p:sp>
      <p:sp>
        <p:nvSpPr>
          <p:cNvPr id="8" name="Text Placeholder 7">
            <a:extLst>
              <a:ext uri="{FF2B5EF4-FFF2-40B4-BE49-F238E27FC236}">
                <a16:creationId xmlns:a16="http://schemas.microsoft.com/office/drawing/2014/main" id="{D8B04F02-660E-4770-B563-1D977AFF4C66}"/>
              </a:ext>
            </a:extLst>
          </p:cNvPr>
          <p:cNvSpPr>
            <a:spLocks noGrp="1"/>
          </p:cNvSpPr>
          <p:nvPr>
            <p:ph type="body" sz="quarter" idx="17"/>
          </p:nvPr>
        </p:nvSpPr>
        <p:spPr>
          <a:xfrm>
            <a:off x="8086408" y="2789067"/>
            <a:ext cx="3176587" cy="270668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5" name="Rectangle 4">
            <a:extLst>
              <a:ext uri="{FF2B5EF4-FFF2-40B4-BE49-F238E27FC236}">
                <a16:creationId xmlns:a16="http://schemas.microsoft.com/office/drawing/2014/main" id="{77F42D07-4278-3B72-51CA-D25C902EB6A2}"/>
              </a:ext>
            </a:extLst>
          </p:cNvPr>
          <p:cNvSpPr/>
          <p:nvPr userDrawn="1"/>
        </p:nvSpPr>
        <p:spPr>
          <a:xfrm>
            <a:off x="0" y="6239933"/>
            <a:ext cx="12192000" cy="61806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Text&#10;&#10;Description automatically generated">
            <a:extLst>
              <a:ext uri="{FF2B5EF4-FFF2-40B4-BE49-F238E27FC236}">
                <a16:creationId xmlns:a16="http://schemas.microsoft.com/office/drawing/2014/main" id="{F7DFE7AE-5270-8641-F87D-1B535B64F8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
        <p:nvSpPr>
          <p:cNvPr id="10" name="Rectangle 9">
            <a:extLst>
              <a:ext uri="{FF2B5EF4-FFF2-40B4-BE49-F238E27FC236}">
                <a16:creationId xmlns:a16="http://schemas.microsoft.com/office/drawing/2014/main" id="{5B7158DC-202E-12AB-E2A9-DEB9BD29A7A5}"/>
              </a:ext>
            </a:extLst>
          </p:cNvPr>
          <p:cNvSpPr/>
          <p:nvPr userDrawn="1"/>
        </p:nvSpPr>
        <p:spPr>
          <a:xfrm>
            <a:off x="0" y="6187166"/>
            <a:ext cx="12192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extLst>
      <p:ext uri="{BB962C8B-B14F-4D97-AF65-F5344CB8AC3E}">
        <p14:creationId xmlns:p14="http://schemas.microsoft.com/office/powerpoint/2010/main" val="3627649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p:nvPr>
        </p:nvSpPr>
        <p:spPr>
          <a:xfrm>
            <a:off x="1097280" y="286603"/>
            <a:ext cx="10058400" cy="1450757"/>
          </a:xfrm>
        </p:spPr>
        <p:txBody>
          <a:bodyPr/>
          <a:lstStyle/>
          <a:p>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p:nvPr>
        </p:nvSpPr>
        <p:spPr>
          <a:xfrm>
            <a:off x="1097281" y="2108201"/>
            <a:ext cx="3557016" cy="3760891"/>
          </a:xfrm>
          <a:prstGeom prst="rect">
            <a:avLst/>
          </a:prstGeom>
        </p:spPr>
        <p:txBody>
          <a:bodyPr/>
          <a:lstStyle/>
          <a:p>
            <a:endParaRPr lang="en-US" dirty="0"/>
          </a:p>
        </p:txBody>
      </p:sp>
      <p:sp>
        <p:nvSpPr>
          <p:cNvPr id="13" name="Picture Placeholder 12">
            <a:extLst>
              <a:ext uri="{FF2B5EF4-FFF2-40B4-BE49-F238E27FC236}">
                <a16:creationId xmlns:a16="http://schemas.microsoft.com/office/drawing/2014/main" id="{8A40EF35-BB21-4D3F-A9D6-2A92BFD0DDD5}"/>
              </a:ext>
            </a:extLst>
          </p:cNvPr>
          <p:cNvSpPr>
            <a:spLocks noGrp="1"/>
          </p:cNvSpPr>
          <p:nvPr>
            <p:ph type="pic" sz="quarter" idx="13"/>
          </p:nvPr>
        </p:nvSpPr>
        <p:spPr>
          <a:xfrm>
            <a:off x="4974336" y="2112264"/>
            <a:ext cx="3035808" cy="1837944"/>
          </a:xfrm>
          <a:prstGeom prst="rect">
            <a:avLst/>
          </a:prstGeom>
          <a:solidFill>
            <a:schemeClr val="accent6"/>
          </a:solidFill>
        </p:spPr>
        <p:txBody>
          <a:bodyPr/>
          <a:lstStyle/>
          <a:p>
            <a:endParaRPr lang="en-US" dirty="0"/>
          </a:p>
        </p:txBody>
      </p:sp>
      <p:sp>
        <p:nvSpPr>
          <p:cNvPr id="14" name="Picture Placeholder 12">
            <a:extLst>
              <a:ext uri="{FF2B5EF4-FFF2-40B4-BE49-F238E27FC236}">
                <a16:creationId xmlns:a16="http://schemas.microsoft.com/office/drawing/2014/main" id="{F7CE5DD4-B27E-482B-8208-FA5A7BBC9AC9}"/>
              </a:ext>
            </a:extLst>
          </p:cNvPr>
          <p:cNvSpPr>
            <a:spLocks noGrp="1"/>
          </p:cNvSpPr>
          <p:nvPr>
            <p:ph type="pic" sz="quarter" idx="14"/>
          </p:nvPr>
        </p:nvSpPr>
        <p:spPr>
          <a:xfrm>
            <a:off x="4974336" y="4032504"/>
            <a:ext cx="3035808" cy="1837944"/>
          </a:xfrm>
          <a:prstGeom prst="rect">
            <a:avLst/>
          </a:prstGeom>
          <a:solidFill>
            <a:schemeClr val="accent6"/>
          </a:solidFill>
        </p:spPr>
        <p:txBody>
          <a:bodyPr/>
          <a:lstStyle/>
          <a:p>
            <a:endParaRPr lang="en-US" dirty="0"/>
          </a:p>
        </p:txBody>
      </p:sp>
      <p:sp>
        <p:nvSpPr>
          <p:cNvPr id="15" name="Picture Placeholder 12">
            <a:extLst>
              <a:ext uri="{FF2B5EF4-FFF2-40B4-BE49-F238E27FC236}">
                <a16:creationId xmlns:a16="http://schemas.microsoft.com/office/drawing/2014/main" id="{1F796570-D07C-4638-8B80-227A6EF1A082}"/>
              </a:ext>
            </a:extLst>
          </p:cNvPr>
          <p:cNvSpPr>
            <a:spLocks noGrp="1"/>
          </p:cNvSpPr>
          <p:nvPr>
            <p:ph type="pic" sz="quarter" idx="15"/>
          </p:nvPr>
        </p:nvSpPr>
        <p:spPr>
          <a:xfrm>
            <a:off x="8110728" y="2112264"/>
            <a:ext cx="3035808" cy="3758184"/>
          </a:xfrm>
          <a:prstGeom prst="rect">
            <a:avLst/>
          </a:prstGeom>
          <a:solidFill>
            <a:schemeClr val="accent6"/>
          </a:solidFill>
        </p:spPr>
        <p:txBody>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1046783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707588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descr="Tag=AccentColor&#10;Flavor=Dark&#10;Target=Fill">
            <a:extLst>
              <a:ext uri="{FF2B5EF4-FFF2-40B4-BE49-F238E27FC236}">
                <a16:creationId xmlns:a16="http://schemas.microsoft.com/office/drawing/2014/main" id="{17DBCCDB-B58C-45B3-9E63-49F7B0819260}"/>
              </a:ext>
            </a:extLst>
          </p:cNvPr>
          <p:cNvSpPr/>
          <p:nvPr userDrawn="1"/>
        </p:nvSpPr>
        <p:spPr bwMode="white">
          <a:xfrm>
            <a:off x="0" y="4953000"/>
            <a:ext cx="12192000"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07B1649E-A273-4C2E-A9F2-D29871865897}"/>
              </a:ext>
            </a:extLst>
          </p:cNvPr>
          <p:cNvSpPr>
            <a:spLocks noGrp="1"/>
          </p:cNvSpPr>
          <p:nvPr>
            <p:ph type="ctrTitle"/>
          </p:nvPr>
        </p:nvSpPr>
        <p:spPr>
          <a:xfrm>
            <a:off x="1065197" y="5120640"/>
            <a:ext cx="10058400" cy="822960"/>
          </a:xfrm>
        </p:spPr>
        <p:txBody>
          <a:bodyPr>
            <a:normAutofit/>
          </a:bodyPr>
          <a:lstStyle>
            <a:lvl1pPr>
              <a:defRPr>
                <a:solidFill>
                  <a:schemeClr val="bg1"/>
                </a:solidFill>
              </a:defRPr>
            </a:lvl1pPr>
          </a:lstStyle>
          <a:p>
            <a:endParaRPr lang="en-US" sz="3600" dirty="0">
              <a:solidFill>
                <a:schemeClr val="bg1"/>
              </a:solidFill>
            </a:endParaRP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p:nvPr>
        </p:nvSpPr>
        <p:spPr>
          <a:xfrm>
            <a:off x="1065212" y="5943600"/>
            <a:ext cx="10058400" cy="543513"/>
          </a:xfrm>
          <a:prstGeom prst="rect">
            <a:avLst/>
          </a:prstGeom>
        </p:spPr>
        <p:txBody>
          <a:bodyPr>
            <a:normAutofit/>
          </a:bodyPr>
          <a:lstStyle>
            <a:lvl1pPr>
              <a:defRPr>
                <a:solidFill>
                  <a:schemeClr val="bg1"/>
                </a:solidFill>
              </a:defRPr>
            </a:lvl1pPr>
          </a:lstStyle>
          <a:p>
            <a:endParaRPr lang="en-US" sz="1500" dirty="0">
              <a:solidFill>
                <a:schemeClr val="bg1"/>
              </a:solidFill>
            </a:endParaRP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931920"/>
          </a:xfrm>
          <a:prstGeom prst="rect">
            <a:avLst/>
          </a:prstGeom>
          <a:solidFill>
            <a:schemeClr val="accent6"/>
          </a:solidFill>
        </p:spPr>
        <p:txBody>
          <a:bodyPr/>
          <a:lstStyle/>
          <a:p>
            <a:endParaRPr lang="en-US" dirty="0"/>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931920"/>
          </a:xfrm>
          <a:prstGeom prst="rect">
            <a:avLst/>
          </a:prstGeom>
          <a:solidFill>
            <a:schemeClr val="accent6"/>
          </a:solidFill>
        </p:spPr>
        <p:txBody>
          <a:bodyPr/>
          <a:lstStyle/>
          <a:p>
            <a:endParaRPr lang="en-US" dirty="0"/>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931920"/>
          </a:xfrm>
          <a:prstGeom prst="rect">
            <a:avLst/>
          </a:prstGeom>
          <a:solidFill>
            <a:schemeClr val="accent6"/>
          </a:solidFill>
        </p:spPr>
        <p:txBody>
          <a:bodyPr/>
          <a:lstStyle/>
          <a:p>
            <a:endParaRPr lang="en-US" dirty="0"/>
          </a:p>
        </p:txBody>
      </p:sp>
      <p:pic>
        <p:nvPicPr>
          <p:cNvPr id="3" name="Picture 2" descr="Text&#10;&#10;Description automatically generated">
            <a:extLst>
              <a:ext uri="{FF2B5EF4-FFF2-40B4-BE49-F238E27FC236}">
                <a16:creationId xmlns:a16="http://schemas.microsoft.com/office/drawing/2014/main" id="{F9CAB961-7312-35E5-7399-1E498E9CFB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668175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188720" y="2019300"/>
            <a:ext cx="9966960" cy="396496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2021688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No 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352F71-5AF5-5AF9-3D70-4B25F08A6B9F}"/>
              </a:ext>
            </a:extLst>
          </p:cNvPr>
          <p:cNvSpPr/>
          <p:nvPr userDrawn="1"/>
        </p:nvSpPr>
        <p:spPr>
          <a:xfrm>
            <a:off x="533400" y="1504950"/>
            <a:ext cx="11049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1950" y="46037"/>
            <a:ext cx="11696700" cy="894497"/>
          </a:xfrm>
        </p:spPr>
        <p:txBody>
          <a:bodyPr/>
          <a:lstStyle/>
          <a:p>
            <a:r>
              <a:rPr lang="en-US" dirty="0"/>
              <a:t>Click to edit Master title style</a:t>
            </a:r>
          </a:p>
        </p:txBody>
      </p:sp>
      <p:sp>
        <p:nvSpPr>
          <p:cNvPr id="3" name="Content Placeholder 2"/>
          <p:cNvSpPr>
            <a:spLocks noGrp="1"/>
          </p:cNvSpPr>
          <p:nvPr>
            <p:ph idx="1"/>
          </p:nvPr>
        </p:nvSpPr>
        <p:spPr>
          <a:xfrm>
            <a:off x="361950" y="850632"/>
            <a:ext cx="11696700" cy="5156736"/>
          </a:xfrm>
          <a:prstGeom prst="rect">
            <a:avLst/>
          </a:prstGeom>
          <a:noFill/>
          <a:ln>
            <a:noFill/>
          </a:ln>
        </p:spPr>
        <p:txBody>
          <a:bodyPr anchor="ctr"/>
          <a:lstStyle/>
          <a:p>
            <a:pPr lvl="0"/>
            <a:r>
              <a:rPr lang="en-US" dirty="0"/>
              <a:t>Click to edit Master text styles</a:t>
            </a:r>
          </a:p>
          <a:p>
            <a:pPr lvl="1"/>
            <a:r>
              <a:rPr lang="en-US" dirty="0"/>
              <a:t>Second level</a:t>
            </a:r>
          </a:p>
          <a:p>
            <a:pPr lvl="2"/>
            <a:r>
              <a:rPr lang="en-US" dirty="0"/>
              <a:t>Third level</a:t>
            </a:r>
          </a:p>
        </p:txBody>
      </p:sp>
      <p:cxnSp>
        <p:nvCxnSpPr>
          <p:cNvPr id="6" name="Straight Connector 5">
            <a:extLst>
              <a:ext uri="{FF2B5EF4-FFF2-40B4-BE49-F238E27FC236}">
                <a16:creationId xmlns:a16="http://schemas.microsoft.com/office/drawing/2014/main" id="{0F979DC4-4AB3-5AC2-C490-50E6F77E6FD2}"/>
              </a:ext>
            </a:extLst>
          </p:cNvPr>
          <p:cNvCxnSpPr>
            <a:cxnSpLocks/>
          </p:cNvCxnSpPr>
          <p:nvPr userDrawn="1"/>
        </p:nvCxnSpPr>
        <p:spPr>
          <a:xfrm>
            <a:off x="361950" y="940534"/>
            <a:ext cx="116967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66390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10" name="Picture Placeholder 23">
            <a:extLst>
              <a:ext uri="{FF2B5EF4-FFF2-40B4-BE49-F238E27FC236}">
                <a16:creationId xmlns:a16="http://schemas.microsoft.com/office/drawing/2014/main" id="{59B25ABF-2D91-42D0-B257-28C830A0DB0A}"/>
              </a:ext>
            </a:extLst>
          </p:cNvPr>
          <p:cNvSpPr>
            <a:spLocks noGrp="1"/>
          </p:cNvSpPr>
          <p:nvPr>
            <p:ph type="pic" sz="quarter" idx="13"/>
          </p:nvPr>
        </p:nvSpPr>
        <p:spPr>
          <a:xfrm>
            <a:off x="1188720" y="2774209"/>
            <a:ext cx="2340864" cy="1828800"/>
          </a:xfrm>
          <a:prstGeom prst="rect">
            <a:avLst/>
          </a:prstGeom>
        </p:spPr>
        <p:txBody>
          <a:bodyPr/>
          <a:lstStyle/>
          <a:p>
            <a:endParaRPr lang="en-US"/>
          </a:p>
        </p:txBody>
      </p:sp>
      <p:sp>
        <p:nvSpPr>
          <p:cNvPr id="11" name="Picture Placeholder 23">
            <a:extLst>
              <a:ext uri="{FF2B5EF4-FFF2-40B4-BE49-F238E27FC236}">
                <a16:creationId xmlns:a16="http://schemas.microsoft.com/office/drawing/2014/main" id="{9F987416-CEE7-4146-91E2-1C62DCADAB63}"/>
              </a:ext>
            </a:extLst>
          </p:cNvPr>
          <p:cNvSpPr>
            <a:spLocks noGrp="1"/>
          </p:cNvSpPr>
          <p:nvPr>
            <p:ph type="pic" sz="quarter" idx="14"/>
          </p:nvPr>
        </p:nvSpPr>
        <p:spPr>
          <a:xfrm>
            <a:off x="3729685" y="2767763"/>
            <a:ext cx="2340864" cy="1828800"/>
          </a:xfrm>
          <a:prstGeom prst="rect">
            <a:avLst/>
          </a:prstGeom>
        </p:spPr>
        <p:txBody>
          <a:bodyPr/>
          <a:lstStyle/>
          <a:p>
            <a:endParaRPr lang="en-US"/>
          </a:p>
        </p:txBody>
      </p:sp>
      <p:sp>
        <p:nvSpPr>
          <p:cNvPr id="12" name="Picture Placeholder 23">
            <a:extLst>
              <a:ext uri="{FF2B5EF4-FFF2-40B4-BE49-F238E27FC236}">
                <a16:creationId xmlns:a16="http://schemas.microsoft.com/office/drawing/2014/main" id="{F8590697-896B-4145-A7B5-26F0E6F6B910}"/>
              </a:ext>
            </a:extLst>
          </p:cNvPr>
          <p:cNvSpPr>
            <a:spLocks noGrp="1"/>
          </p:cNvSpPr>
          <p:nvPr>
            <p:ph type="pic" sz="quarter" idx="15"/>
          </p:nvPr>
        </p:nvSpPr>
        <p:spPr>
          <a:xfrm>
            <a:off x="6270650" y="2776437"/>
            <a:ext cx="2340864" cy="1828800"/>
          </a:xfrm>
          <a:prstGeom prst="rect">
            <a:avLst/>
          </a:prstGeom>
        </p:spPr>
        <p:txBody>
          <a:bodyPr/>
          <a:lstStyle/>
          <a:p>
            <a:endParaRPr lang="en-US"/>
          </a:p>
        </p:txBody>
      </p:sp>
      <p:sp>
        <p:nvSpPr>
          <p:cNvPr id="13" name="Picture Placeholder 23">
            <a:extLst>
              <a:ext uri="{FF2B5EF4-FFF2-40B4-BE49-F238E27FC236}">
                <a16:creationId xmlns:a16="http://schemas.microsoft.com/office/drawing/2014/main" id="{E562EE16-EF76-4BCF-ACAA-CB3BADD8D4BC}"/>
              </a:ext>
            </a:extLst>
          </p:cNvPr>
          <p:cNvSpPr>
            <a:spLocks noGrp="1"/>
          </p:cNvSpPr>
          <p:nvPr>
            <p:ph type="pic" sz="quarter" idx="16"/>
          </p:nvPr>
        </p:nvSpPr>
        <p:spPr>
          <a:xfrm>
            <a:off x="8811615" y="2771021"/>
            <a:ext cx="2340864" cy="1828800"/>
          </a:xfrm>
          <a:prstGeom prst="rect">
            <a:avLst/>
          </a:prstGeom>
        </p:spPr>
        <p:txBody>
          <a:bodyPr/>
          <a:lstStyle/>
          <a:p>
            <a:endParaRPr lang="en-US"/>
          </a:p>
        </p:txBody>
      </p:sp>
      <p:sp>
        <p:nvSpPr>
          <p:cNvPr id="14" name="Text Placeholder 28">
            <a:extLst>
              <a:ext uri="{FF2B5EF4-FFF2-40B4-BE49-F238E27FC236}">
                <a16:creationId xmlns:a16="http://schemas.microsoft.com/office/drawing/2014/main" id="{86CD2107-D81C-4AA6-AA2C-5C271CD0C61F}"/>
              </a:ext>
            </a:extLst>
          </p:cNvPr>
          <p:cNvSpPr>
            <a:spLocks noGrp="1"/>
          </p:cNvSpPr>
          <p:nvPr>
            <p:ph type="body" sz="quarter" idx="17" hasCustomPrompt="1"/>
          </p:nvPr>
        </p:nvSpPr>
        <p:spPr>
          <a:xfrm>
            <a:off x="1188720" y="4810866"/>
            <a:ext cx="2340864" cy="347662"/>
          </a:xfrm>
          <a:prstGeom prst="rect">
            <a:avLst/>
          </a:prstGeom>
        </p:spPr>
        <p:txBody>
          <a:bodyPr lIns="54864" tIns="0" rIns="0" bIns="0">
            <a:noAutofit/>
          </a:bodyPr>
          <a:lstStyle>
            <a:lvl1pPr algn="l">
              <a:lnSpc>
                <a:spcPct val="100000"/>
              </a:lnSpc>
              <a:spcBef>
                <a:spcPts val="0"/>
              </a:spcBef>
              <a:defRPr sz="2000" b="1" spc="20" baseline="0">
                <a:solidFill>
                  <a:schemeClr val="tx1"/>
                </a:solidFill>
              </a:defRPr>
            </a:lvl1pPr>
          </a:lstStyle>
          <a:p>
            <a:pPr lvl="0"/>
            <a:r>
              <a:rPr lang="en-US" dirty="0"/>
              <a:t>Name</a:t>
            </a:r>
          </a:p>
        </p:txBody>
      </p:sp>
      <p:sp>
        <p:nvSpPr>
          <p:cNvPr id="15" name="Text Placeholder 28">
            <a:extLst>
              <a:ext uri="{FF2B5EF4-FFF2-40B4-BE49-F238E27FC236}">
                <a16:creationId xmlns:a16="http://schemas.microsoft.com/office/drawing/2014/main" id="{2A269BEA-7801-43D0-BB4D-499E164643B4}"/>
              </a:ext>
            </a:extLst>
          </p:cNvPr>
          <p:cNvSpPr>
            <a:spLocks noGrp="1"/>
          </p:cNvSpPr>
          <p:nvPr>
            <p:ph type="body" sz="quarter" idx="18" hasCustomPrompt="1"/>
          </p:nvPr>
        </p:nvSpPr>
        <p:spPr>
          <a:xfrm>
            <a:off x="1188720" y="5205596"/>
            <a:ext cx="2340864" cy="347662"/>
          </a:xfrm>
          <a:prstGeom prst="rect">
            <a:avLst/>
          </a:prstGeom>
        </p:spPr>
        <p:txBody>
          <a:bodyPr lIns="54864" tIns="0" rIns="548640" bIns="0">
            <a:noAutofit/>
          </a:bodyPr>
          <a:lstStyle>
            <a:lvl1pPr algn="l">
              <a:lnSpc>
                <a:spcPct val="100000"/>
              </a:lnSpc>
              <a:spcBef>
                <a:spcPts val="0"/>
              </a:spcBef>
              <a:defRPr sz="1600" b="0" spc="20" baseline="0">
                <a:solidFill>
                  <a:schemeClr val="tx1"/>
                </a:solidFill>
              </a:defRPr>
            </a:lvl1pPr>
          </a:lstStyle>
          <a:p>
            <a:pPr lvl="0"/>
            <a:r>
              <a:rPr lang="en-US" dirty="0"/>
              <a:t>Title</a:t>
            </a:r>
          </a:p>
        </p:txBody>
      </p:sp>
      <p:sp>
        <p:nvSpPr>
          <p:cNvPr id="16" name="Text Placeholder 28">
            <a:extLst>
              <a:ext uri="{FF2B5EF4-FFF2-40B4-BE49-F238E27FC236}">
                <a16:creationId xmlns:a16="http://schemas.microsoft.com/office/drawing/2014/main" id="{EC30D8C1-9CAA-453C-A135-99B34DEAECDA}"/>
              </a:ext>
            </a:extLst>
          </p:cNvPr>
          <p:cNvSpPr>
            <a:spLocks noGrp="1"/>
          </p:cNvSpPr>
          <p:nvPr>
            <p:ph type="body" sz="quarter" idx="19" hasCustomPrompt="1"/>
          </p:nvPr>
        </p:nvSpPr>
        <p:spPr>
          <a:xfrm>
            <a:off x="3729319" y="4810866"/>
            <a:ext cx="2340864" cy="347662"/>
          </a:xfrm>
          <a:prstGeom prst="rect">
            <a:avLst/>
          </a:prstGeom>
        </p:spPr>
        <p:txBody>
          <a:bodyPr lIns="54864" tIns="0" rIns="0" bIns="0">
            <a:noAutofit/>
          </a:bodyPr>
          <a:lstStyle>
            <a:lvl1pPr algn="l">
              <a:lnSpc>
                <a:spcPct val="100000"/>
              </a:lnSpc>
              <a:spcBef>
                <a:spcPts val="0"/>
              </a:spcBef>
              <a:defRPr sz="2000" b="1" spc="20" baseline="0">
                <a:solidFill>
                  <a:schemeClr val="tx1"/>
                </a:solidFill>
              </a:defRPr>
            </a:lvl1pPr>
          </a:lstStyle>
          <a:p>
            <a:pPr lvl="0"/>
            <a:r>
              <a:rPr lang="en-US" dirty="0"/>
              <a:t>Name</a:t>
            </a:r>
          </a:p>
        </p:txBody>
      </p:sp>
      <p:sp>
        <p:nvSpPr>
          <p:cNvPr id="17" name="Text Placeholder 28">
            <a:extLst>
              <a:ext uri="{FF2B5EF4-FFF2-40B4-BE49-F238E27FC236}">
                <a16:creationId xmlns:a16="http://schemas.microsoft.com/office/drawing/2014/main" id="{2C8127FC-EA51-4A6C-AD57-265191F313FE}"/>
              </a:ext>
            </a:extLst>
          </p:cNvPr>
          <p:cNvSpPr>
            <a:spLocks noGrp="1"/>
          </p:cNvSpPr>
          <p:nvPr>
            <p:ph type="body" sz="quarter" idx="20" hasCustomPrompt="1"/>
          </p:nvPr>
        </p:nvSpPr>
        <p:spPr>
          <a:xfrm>
            <a:off x="3729009" y="5205596"/>
            <a:ext cx="2340864" cy="347662"/>
          </a:xfrm>
          <a:prstGeom prst="rect">
            <a:avLst/>
          </a:prstGeom>
        </p:spPr>
        <p:txBody>
          <a:bodyPr lIns="54864" tIns="0" rIns="548640" bIns="0">
            <a:noAutofit/>
          </a:bodyPr>
          <a:lstStyle>
            <a:lvl1pPr algn="l">
              <a:lnSpc>
                <a:spcPct val="100000"/>
              </a:lnSpc>
              <a:spcBef>
                <a:spcPts val="0"/>
              </a:spcBef>
              <a:defRPr sz="1600" b="0" spc="20" baseline="0">
                <a:solidFill>
                  <a:schemeClr val="tx1"/>
                </a:solidFill>
              </a:defRPr>
            </a:lvl1pPr>
          </a:lstStyle>
          <a:p>
            <a:pPr lvl="0"/>
            <a:r>
              <a:rPr lang="en-US" dirty="0"/>
              <a:t>Title</a:t>
            </a:r>
          </a:p>
        </p:txBody>
      </p:sp>
      <p:sp>
        <p:nvSpPr>
          <p:cNvPr id="18" name="Text Placeholder 28">
            <a:extLst>
              <a:ext uri="{FF2B5EF4-FFF2-40B4-BE49-F238E27FC236}">
                <a16:creationId xmlns:a16="http://schemas.microsoft.com/office/drawing/2014/main" id="{623ECF9F-5017-46E1-B3F2-FF9DFD49FB07}"/>
              </a:ext>
            </a:extLst>
          </p:cNvPr>
          <p:cNvSpPr>
            <a:spLocks noGrp="1"/>
          </p:cNvSpPr>
          <p:nvPr>
            <p:ph type="body" sz="quarter" idx="21" hasCustomPrompt="1"/>
          </p:nvPr>
        </p:nvSpPr>
        <p:spPr>
          <a:xfrm>
            <a:off x="6269918" y="4810866"/>
            <a:ext cx="2340864" cy="347662"/>
          </a:xfrm>
          <a:prstGeom prst="rect">
            <a:avLst/>
          </a:prstGeom>
        </p:spPr>
        <p:txBody>
          <a:bodyPr lIns="54864" tIns="0" rIns="0" bIns="0">
            <a:noAutofit/>
          </a:bodyPr>
          <a:lstStyle>
            <a:lvl1pPr algn="l">
              <a:lnSpc>
                <a:spcPct val="100000"/>
              </a:lnSpc>
              <a:spcBef>
                <a:spcPts val="0"/>
              </a:spcBef>
              <a:defRPr sz="2000" b="1" spc="20" baseline="0">
                <a:solidFill>
                  <a:schemeClr val="tx1"/>
                </a:solidFill>
              </a:defRPr>
            </a:lvl1pPr>
          </a:lstStyle>
          <a:p>
            <a:pPr lvl="0"/>
            <a:r>
              <a:rPr lang="en-US" dirty="0"/>
              <a:t>Name</a:t>
            </a:r>
          </a:p>
        </p:txBody>
      </p:sp>
      <p:sp>
        <p:nvSpPr>
          <p:cNvPr id="19" name="Text Placeholder 28">
            <a:extLst>
              <a:ext uri="{FF2B5EF4-FFF2-40B4-BE49-F238E27FC236}">
                <a16:creationId xmlns:a16="http://schemas.microsoft.com/office/drawing/2014/main" id="{172350F8-3D16-4661-8DCD-34190A9C6B47}"/>
              </a:ext>
            </a:extLst>
          </p:cNvPr>
          <p:cNvSpPr>
            <a:spLocks noGrp="1"/>
          </p:cNvSpPr>
          <p:nvPr>
            <p:ph type="body" sz="quarter" idx="22" hasCustomPrompt="1"/>
          </p:nvPr>
        </p:nvSpPr>
        <p:spPr>
          <a:xfrm>
            <a:off x="6269298" y="5205596"/>
            <a:ext cx="2340864" cy="347662"/>
          </a:xfrm>
          <a:prstGeom prst="rect">
            <a:avLst/>
          </a:prstGeom>
        </p:spPr>
        <p:txBody>
          <a:bodyPr lIns="54864" tIns="0" rIns="548640" bIns="0">
            <a:noAutofit/>
          </a:bodyPr>
          <a:lstStyle>
            <a:lvl1pPr algn="l">
              <a:lnSpc>
                <a:spcPct val="100000"/>
              </a:lnSpc>
              <a:spcBef>
                <a:spcPts val="0"/>
              </a:spcBef>
              <a:defRPr sz="1600" b="0" spc="20" baseline="0">
                <a:solidFill>
                  <a:schemeClr val="tx1"/>
                </a:solidFill>
              </a:defRPr>
            </a:lvl1pPr>
          </a:lstStyle>
          <a:p>
            <a:pPr lvl="0"/>
            <a:r>
              <a:rPr lang="en-US" dirty="0"/>
              <a:t>Title</a:t>
            </a:r>
          </a:p>
        </p:txBody>
      </p:sp>
      <p:sp>
        <p:nvSpPr>
          <p:cNvPr id="20" name="Text Placeholder 28">
            <a:extLst>
              <a:ext uri="{FF2B5EF4-FFF2-40B4-BE49-F238E27FC236}">
                <a16:creationId xmlns:a16="http://schemas.microsoft.com/office/drawing/2014/main" id="{71374BEE-2BEB-449C-B492-8EDC885FDE43}"/>
              </a:ext>
            </a:extLst>
          </p:cNvPr>
          <p:cNvSpPr>
            <a:spLocks noGrp="1"/>
          </p:cNvSpPr>
          <p:nvPr>
            <p:ph type="body" sz="quarter" idx="23" hasCustomPrompt="1"/>
          </p:nvPr>
        </p:nvSpPr>
        <p:spPr>
          <a:xfrm>
            <a:off x="8810516" y="4810866"/>
            <a:ext cx="2340864" cy="347662"/>
          </a:xfrm>
          <a:prstGeom prst="rect">
            <a:avLst/>
          </a:prstGeom>
        </p:spPr>
        <p:txBody>
          <a:bodyPr lIns="54864" tIns="0" rIns="0" bIns="0">
            <a:noAutofit/>
          </a:bodyPr>
          <a:lstStyle>
            <a:lvl1pPr algn="l">
              <a:lnSpc>
                <a:spcPct val="100000"/>
              </a:lnSpc>
              <a:spcBef>
                <a:spcPts val="0"/>
              </a:spcBef>
              <a:defRPr sz="2000" b="1" spc="20" baseline="0">
                <a:solidFill>
                  <a:schemeClr val="tx1"/>
                </a:solidFill>
              </a:defRPr>
            </a:lvl1pPr>
          </a:lstStyle>
          <a:p>
            <a:pPr lvl="0"/>
            <a:r>
              <a:rPr lang="en-US" dirty="0"/>
              <a:t>Name</a:t>
            </a:r>
          </a:p>
        </p:txBody>
      </p:sp>
      <p:sp>
        <p:nvSpPr>
          <p:cNvPr id="21" name="Text Placeholder 28">
            <a:extLst>
              <a:ext uri="{FF2B5EF4-FFF2-40B4-BE49-F238E27FC236}">
                <a16:creationId xmlns:a16="http://schemas.microsoft.com/office/drawing/2014/main" id="{A91B02B2-35F9-4512-B6AA-543C16F263A8}"/>
              </a:ext>
            </a:extLst>
          </p:cNvPr>
          <p:cNvSpPr>
            <a:spLocks noGrp="1"/>
          </p:cNvSpPr>
          <p:nvPr>
            <p:ph type="body" sz="quarter" idx="24" hasCustomPrompt="1"/>
          </p:nvPr>
        </p:nvSpPr>
        <p:spPr>
          <a:xfrm>
            <a:off x="8809588" y="5205596"/>
            <a:ext cx="2340864" cy="347662"/>
          </a:xfrm>
          <a:prstGeom prst="rect">
            <a:avLst/>
          </a:prstGeom>
        </p:spPr>
        <p:txBody>
          <a:bodyPr lIns="54864" tIns="0" rIns="548640" bIns="0">
            <a:noAutofit/>
          </a:bodyPr>
          <a:lstStyle>
            <a:lvl1pPr algn="l">
              <a:lnSpc>
                <a:spcPct val="100000"/>
              </a:lnSpc>
              <a:spcBef>
                <a:spcPts val="0"/>
              </a:spcBef>
              <a:defRPr sz="1600" b="0" spc="20" baseline="0">
                <a:solidFill>
                  <a:schemeClr val="tx1"/>
                </a:solidFill>
              </a:defRPr>
            </a:lvl1pPr>
          </a:lstStyle>
          <a:p>
            <a:pPr lvl="0"/>
            <a:r>
              <a:rPr lang="en-US" dirty="0"/>
              <a:t>Title</a:t>
            </a:r>
          </a:p>
        </p:txBody>
      </p:sp>
    </p:spTree>
    <p:custDataLst>
      <p:tags r:id="rId1"/>
    </p:custDataLst>
    <p:extLst>
      <p:ext uri="{BB962C8B-B14F-4D97-AF65-F5344CB8AC3E}">
        <p14:creationId xmlns:p14="http://schemas.microsoft.com/office/powerpoint/2010/main" val="3735195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9B458E-5354-42D4-AE10-8B2F796C3163}"/>
              </a:ext>
            </a:extLst>
          </p:cNvPr>
          <p:cNvSpPr>
            <a:spLocks noGrp="1"/>
          </p:cNvSpPr>
          <p:nvPr>
            <p:ph type="ctrTitle"/>
          </p:nvPr>
        </p:nvSpPr>
        <p:spPr>
          <a:xfrm>
            <a:off x="6730000" y="639097"/>
            <a:ext cx="4813072" cy="3494791"/>
          </a:xfrm>
        </p:spPr>
        <p:txBody>
          <a:bodyPr>
            <a:normAutofit/>
          </a:bodyPr>
          <a:lstStyle/>
          <a:p>
            <a:endParaRPr lang="en-US" dirty="0"/>
          </a:p>
        </p:txBody>
      </p:sp>
      <p:sp>
        <p:nvSpPr>
          <p:cNvPr id="7" name="Subtitle 2">
            <a:extLst>
              <a:ext uri="{FF2B5EF4-FFF2-40B4-BE49-F238E27FC236}">
                <a16:creationId xmlns:a16="http://schemas.microsoft.com/office/drawing/2014/main" id="{0B121E21-6D9B-46D0-957E-760B095BA4C2}"/>
              </a:ext>
            </a:extLst>
          </p:cNvPr>
          <p:cNvSpPr>
            <a:spLocks noGrp="1"/>
          </p:cNvSpPr>
          <p:nvPr>
            <p:ph type="subTitle" idx="1"/>
          </p:nvPr>
        </p:nvSpPr>
        <p:spPr>
          <a:xfrm>
            <a:off x="6729999" y="4455621"/>
            <a:ext cx="4829101" cy="1238616"/>
          </a:xfrm>
          <a:prstGeom prst="rect">
            <a:avLst/>
          </a:prstGeom>
        </p:spPr>
        <p:txBody>
          <a:bodyPr/>
          <a:lstStyle/>
          <a:p>
            <a:endParaRPr lang="en-US" dirty="0"/>
          </a:p>
        </p:txBody>
      </p:sp>
      <p:cxnSp>
        <p:nvCxnSpPr>
          <p:cNvPr id="11" name="Straight Connector 10">
            <a:extLst>
              <a:ext uri="{FF2B5EF4-FFF2-40B4-BE49-F238E27FC236}">
                <a16:creationId xmlns:a16="http://schemas.microsoft.com/office/drawing/2014/main" id="{DB51B24F-7663-45C0-BE23-CD0AEFF51287}"/>
              </a:ext>
              <a:ext uri="{C183D7F6-B498-43B3-948B-1728B52AA6E4}">
                <adec:decorative xmlns:adec="http://schemas.microsoft.com/office/drawing/2017/decorative" val="1"/>
              </a:ext>
            </a:extLst>
          </p:cNvPr>
          <p:cNvCxnSpPr/>
          <p:nvPr userDrawn="1"/>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35ABBAD1-553F-4CC1-AB36-7C1BE5089D81}"/>
              </a:ext>
            </a:extLst>
          </p:cNvPr>
          <p:cNvSpPr>
            <a:spLocks noGrp="1"/>
          </p:cNvSpPr>
          <p:nvPr>
            <p:ph type="pic" sz="quarter" idx="13"/>
          </p:nvPr>
        </p:nvSpPr>
        <p:spPr>
          <a:xfrm>
            <a:off x="642938" y="640080"/>
            <a:ext cx="5449824" cy="2743200"/>
          </a:xfrm>
          <a:prstGeom prst="rect">
            <a:avLst/>
          </a:prstGeom>
          <a:solidFill>
            <a:schemeClr val="accent6"/>
          </a:solidFill>
        </p:spPr>
        <p:txBody>
          <a:bodyPr/>
          <a:lstStyle/>
          <a:p>
            <a:endParaRPr lang="en-US" dirty="0"/>
          </a:p>
        </p:txBody>
      </p:sp>
      <p:sp>
        <p:nvSpPr>
          <p:cNvPr id="13" name="Picture Placeholder 11">
            <a:extLst>
              <a:ext uri="{FF2B5EF4-FFF2-40B4-BE49-F238E27FC236}">
                <a16:creationId xmlns:a16="http://schemas.microsoft.com/office/drawing/2014/main" id="{5C06EA1F-5BD5-4FE5-A059-6787DADCB591}"/>
              </a:ext>
            </a:extLst>
          </p:cNvPr>
          <p:cNvSpPr>
            <a:spLocks noGrp="1"/>
          </p:cNvSpPr>
          <p:nvPr>
            <p:ph type="pic" sz="quarter" idx="14"/>
          </p:nvPr>
        </p:nvSpPr>
        <p:spPr>
          <a:xfrm>
            <a:off x="640080" y="3474720"/>
            <a:ext cx="5449824" cy="2743200"/>
          </a:xfrm>
          <a:prstGeom prst="rect">
            <a:avLst/>
          </a:prstGeom>
          <a:solidFill>
            <a:schemeClr val="accent6"/>
          </a:solidFill>
        </p:spPr>
        <p:txBody>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
        <p:nvSpPr>
          <p:cNvPr id="5" name="Rectangle 4">
            <a:extLst>
              <a:ext uri="{FF2B5EF4-FFF2-40B4-BE49-F238E27FC236}">
                <a16:creationId xmlns:a16="http://schemas.microsoft.com/office/drawing/2014/main" id="{A113A293-004B-AF44-F52A-864FBC378183}"/>
              </a:ext>
            </a:extLst>
          </p:cNvPr>
          <p:cNvSpPr/>
          <p:nvPr userDrawn="1"/>
        </p:nvSpPr>
        <p:spPr>
          <a:xfrm>
            <a:off x="0" y="6239933"/>
            <a:ext cx="12192000" cy="61806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descr="Text&#10;&#10;Description automatically generated">
            <a:extLst>
              <a:ext uri="{FF2B5EF4-FFF2-40B4-BE49-F238E27FC236}">
                <a16:creationId xmlns:a16="http://schemas.microsoft.com/office/drawing/2014/main" id="{EC2ED4E2-41F3-36EB-CDB7-563A392E4B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
        <p:nvSpPr>
          <p:cNvPr id="9" name="Rectangle 8">
            <a:extLst>
              <a:ext uri="{FF2B5EF4-FFF2-40B4-BE49-F238E27FC236}">
                <a16:creationId xmlns:a16="http://schemas.microsoft.com/office/drawing/2014/main" id="{905B1DB6-D0B8-8DA3-10F2-4DDDF6DF0A2D}"/>
              </a:ext>
            </a:extLst>
          </p:cNvPr>
          <p:cNvSpPr/>
          <p:nvPr userDrawn="1"/>
        </p:nvSpPr>
        <p:spPr>
          <a:xfrm>
            <a:off x="0" y="6187166"/>
            <a:ext cx="12192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extLst>
      <p:ext uri="{BB962C8B-B14F-4D97-AF65-F5344CB8AC3E}">
        <p14:creationId xmlns:p14="http://schemas.microsoft.com/office/powerpoint/2010/main" val="42695816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88720" y="2463495"/>
            <a:ext cx="9966960" cy="336865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32799466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1085954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88720" y="2057400"/>
            <a:ext cx="4639736" cy="736282"/>
          </a:xfrm>
          <a:prstGeom prst="rect">
            <a:avLst/>
          </a:prstGeo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8720" y="2958274"/>
            <a:ext cx="4639736" cy="2910821"/>
          </a:xfrm>
          <a:prstGeom prst="rect">
            <a:avLst/>
          </a:prstGeom>
        </p:spPr>
        <p:txBody>
          <a:bodyPr/>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15944" y="2057400"/>
            <a:ext cx="4639736" cy="736282"/>
          </a:xfrm>
          <a:prstGeom prst="rect">
            <a:avLst/>
          </a:prstGeo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a:prstGeom prst="rect">
            <a:avLst/>
          </a:prstGeom>
        </p:spPr>
        <p:txBody>
          <a:bodyPr/>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82746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88720" y="2057400"/>
            <a:ext cx="3200400" cy="736282"/>
          </a:xfrm>
          <a:prstGeom prst="rect">
            <a:avLst/>
          </a:prstGeo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88720" y="2958274"/>
            <a:ext cx="3200400" cy="2910821"/>
          </a:xfrm>
          <a:prstGeom prst="rect">
            <a:avLst/>
          </a:prstGeo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2051331"/>
            <a:ext cx="3200400" cy="736282"/>
          </a:xfrm>
          <a:prstGeom prst="rect">
            <a:avLst/>
          </a:prstGeo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952204"/>
            <a:ext cx="3200400" cy="2910821"/>
          </a:xfrm>
          <a:prstGeom prst="rect">
            <a:avLst/>
          </a:prstGeo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9721C62B-6826-4C4A-B41E-814C63BA513E}"/>
              </a:ext>
            </a:extLst>
          </p:cNvPr>
          <p:cNvSpPr>
            <a:spLocks noGrp="1"/>
          </p:cNvSpPr>
          <p:nvPr>
            <p:ph type="body" sz="quarter" idx="13"/>
          </p:nvPr>
        </p:nvSpPr>
        <p:spPr>
          <a:xfrm>
            <a:off x="7955280" y="2057400"/>
            <a:ext cx="3200400" cy="736282"/>
          </a:xfrm>
          <a:prstGeom prst="rect">
            <a:avLst/>
          </a:prstGeom>
        </p:spPr>
        <p:txBody>
          <a:bodyPr lIns="91440" rIns="9144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a:extLst>
              <a:ext uri="{FF2B5EF4-FFF2-40B4-BE49-F238E27FC236}">
                <a16:creationId xmlns:a16="http://schemas.microsoft.com/office/drawing/2014/main" id="{9F5CD2DF-69E0-48BA-AFAC-83EFCE2ACC89}"/>
              </a:ext>
            </a:extLst>
          </p:cNvPr>
          <p:cNvSpPr>
            <a:spLocks noGrp="1"/>
          </p:cNvSpPr>
          <p:nvPr>
            <p:ph sz="quarter" idx="14"/>
          </p:nvPr>
        </p:nvSpPr>
        <p:spPr>
          <a:xfrm>
            <a:off x="7955280" y="2958273"/>
            <a:ext cx="3200400" cy="2910821"/>
          </a:xfrm>
          <a:prstGeom prst="rect">
            <a:avLst/>
          </a:prstGeom>
        </p:spPr>
        <p:txBody>
          <a:bodyPr/>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12043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30B654-EB03-469D-8197-964CFA81E65F}"/>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3DE7C46-EBCB-4558-B868-C6E743BAE1A2}"/>
              </a:ext>
              <a:ext uri="{C183D7F6-B498-43B3-948B-1728B52AA6E4}">
                <adec:decorative xmlns:adec="http://schemas.microsoft.com/office/drawing/2017/decorative" val="1"/>
              </a:ext>
            </a:extLst>
          </p:cNvPr>
          <p:cNvSpPr/>
          <p:nvPr userDrawn="1"/>
        </p:nvSpPr>
        <p:spPr>
          <a:xfrm>
            <a:off x="707474" y="1238442"/>
            <a:ext cx="3635926" cy="4355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EDD7626-E6F6-463F-8041-E2EC32830F0E}"/>
              </a:ext>
            </a:extLst>
          </p:cNvPr>
          <p:cNvSpPr>
            <a:spLocks noGrp="1"/>
          </p:cNvSpPr>
          <p:nvPr>
            <p:ph type="title"/>
          </p:nvPr>
        </p:nvSpPr>
        <p:spPr>
          <a:xfrm>
            <a:off x="948648" y="1419273"/>
            <a:ext cx="3153580" cy="1358188"/>
          </a:xfrm>
        </p:spPr>
        <p:txBody>
          <a:bodyPr>
            <a:normAutofit/>
          </a:bodyPr>
          <a:lstStyle>
            <a:lvl1pPr>
              <a:defRPr baseline="0">
                <a:solidFill>
                  <a:schemeClr val="bg1"/>
                </a:solidFill>
              </a:defRPr>
            </a:lvl1pPr>
          </a:lstStyle>
          <a:p>
            <a:endParaRPr lang="en-US" sz="3600" dirty="0">
              <a:solidFill>
                <a:schemeClr val="tx1"/>
              </a:solidFill>
            </a:endParaRPr>
          </a:p>
        </p:txBody>
      </p:sp>
      <p:cxnSp>
        <p:nvCxnSpPr>
          <p:cNvPr id="8" name="Straight Connector 7">
            <a:extLst>
              <a:ext uri="{FF2B5EF4-FFF2-40B4-BE49-F238E27FC236}">
                <a16:creationId xmlns:a16="http://schemas.microsoft.com/office/drawing/2014/main" id="{4D4A9276-3942-47EA-B16C-FEF66FB6F290}"/>
              </a:ext>
              <a:ext uri="{C183D7F6-B498-43B3-948B-1728B52AA6E4}">
                <adec:decorative xmlns:adec="http://schemas.microsoft.com/office/drawing/2017/decorative" val="1"/>
              </a:ext>
            </a:extLst>
          </p:cNvPr>
          <p:cNvCxnSpPr/>
          <p:nvPr userDrawn="1"/>
        </p:nvCxnSpPr>
        <p:spPr>
          <a:xfrm>
            <a:off x="1092128"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611DABEC-17D7-4DA3-9DEA-F5D74509D3AC}"/>
              </a:ext>
            </a:extLst>
          </p:cNvPr>
          <p:cNvSpPr>
            <a:spLocks noGrp="1"/>
          </p:cNvSpPr>
          <p:nvPr>
            <p:ph idx="1"/>
          </p:nvPr>
        </p:nvSpPr>
        <p:spPr>
          <a:xfrm>
            <a:off x="948648" y="2978254"/>
            <a:ext cx="3153580" cy="2444238"/>
          </a:xfrm>
          <a:prstGeom prst="rect">
            <a:avLst/>
          </a:prstGeom>
        </p:spPr>
        <p:txBody>
          <a:bodyPr lIns="91440">
            <a:normAutofit/>
          </a:bodyPr>
          <a:lstStyle>
            <a:lvl1pPr>
              <a:defRPr>
                <a:solidFill>
                  <a:schemeClr val="bg1"/>
                </a:solidFill>
              </a:defRPr>
            </a:lvl1pPr>
          </a:lstStyle>
          <a:p>
            <a:pPr marL="0" indent="0">
              <a:lnSpc>
                <a:spcPct val="100000"/>
              </a:lnSpc>
              <a:buNone/>
            </a:pPr>
            <a:endParaRPr lang="en-US" sz="1600" dirty="0">
              <a:solidFill>
                <a:schemeClr val="tx1"/>
              </a:solidFill>
            </a:endParaRPr>
          </a:p>
        </p:txBody>
      </p:sp>
      <p:sp>
        <p:nvSpPr>
          <p:cNvPr id="13" name="Picture Placeholder 12">
            <a:extLst>
              <a:ext uri="{FF2B5EF4-FFF2-40B4-BE49-F238E27FC236}">
                <a16:creationId xmlns:a16="http://schemas.microsoft.com/office/drawing/2014/main" id="{0A5B6691-D26A-472B-BB73-55A4E0649246}"/>
              </a:ext>
            </a:extLst>
          </p:cNvPr>
          <p:cNvSpPr>
            <a:spLocks noGrp="1"/>
          </p:cNvSpPr>
          <p:nvPr>
            <p:ph type="pic" sz="quarter" idx="13"/>
          </p:nvPr>
        </p:nvSpPr>
        <p:spPr>
          <a:xfrm>
            <a:off x="4672584" y="1234440"/>
            <a:ext cx="3264408" cy="4352544"/>
          </a:xfrm>
          <a:prstGeom prst="rect">
            <a:avLst/>
          </a:prstGeom>
          <a:solidFill>
            <a:schemeClr val="accent6"/>
          </a:solidFill>
        </p:spPr>
        <p:txBody>
          <a:bodyPr/>
          <a:lstStyle/>
          <a:p>
            <a:endParaRPr lang="en-US" dirty="0"/>
          </a:p>
        </p:txBody>
      </p:sp>
      <p:sp>
        <p:nvSpPr>
          <p:cNvPr id="14" name="Picture Placeholder 12">
            <a:extLst>
              <a:ext uri="{FF2B5EF4-FFF2-40B4-BE49-F238E27FC236}">
                <a16:creationId xmlns:a16="http://schemas.microsoft.com/office/drawing/2014/main" id="{BF1FB629-3697-40BE-A9E2-962CC86418D3}"/>
              </a:ext>
            </a:extLst>
          </p:cNvPr>
          <p:cNvSpPr>
            <a:spLocks noGrp="1"/>
          </p:cNvSpPr>
          <p:nvPr>
            <p:ph type="pic" sz="quarter" idx="14"/>
          </p:nvPr>
        </p:nvSpPr>
        <p:spPr>
          <a:xfrm>
            <a:off x="8275320" y="1234440"/>
            <a:ext cx="3264408" cy="4352544"/>
          </a:xfrm>
          <a:prstGeom prst="rect">
            <a:avLst/>
          </a:prstGeom>
          <a:solidFill>
            <a:schemeClr val="accent6"/>
          </a:solidFill>
        </p:spPr>
        <p:txBody>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461838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723DD-E3C5-C143-8BC9-C87E194BEA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090707-6F4F-C249-BB5E-A22999D74E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813AB6-37A7-7E45-874A-B7D3A067D9DF}"/>
              </a:ext>
            </a:extLst>
          </p:cNvPr>
          <p:cNvSpPr>
            <a:spLocks noGrp="1"/>
          </p:cNvSpPr>
          <p:nvPr>
            <p:ph type="dt" sz="half" idx="10"/>
          </p:nvPr>
        </p:nvSpPr>
        <p:spPr/>
        <p:txBody>
          <a:bodyPr/>
          <a:lstStyle/>
          <a:p>
            <a:fld id="{E7B53496-52D1-3A45-B309-23035FF927AC}" type="datetimeFigureOut">
              <a:rPr lang="en-US" smtClean="0"/>
              <a:t>1/29/2024</a:t>
            </a:fld>
            <a:endParaRPr lang="en-US"/>
          </a:p>
        </p:txBody>
      </p:sp>
      <p:sp>
        <p:nvSpPr>
          <p:cNvPr id="5" name="Footer Placeholder 4">
            <a:extLst>
              <a:ext uri="{FF2B5EF4-FFF2-40B4-BE49-F238E27FC236}">
                <a16:creationId xmlns:a16="http://schemas.microsoft.com/office/drawing/2014/main" id="{F8F58A47-E81F-944D-ACD3-D529DB4C368C}"/>
              </a:ext>
            </a:extLst>
          </p:cNvPr>
          <p:cNvSpPr>
            <a:spLocks noGrp="1"/>
          </p:cNvSpPr>
          <p:nvPr>
            <p:ph type="ftr" sz="quarter" idx="11"/>
          </p:nvPr>
        </p:nvSpPr>
        <p:spPr/>
        <p:txBody>
          <a:bodyPr/>
          <a:lstStyle/>
          <a:p>
            <a:endParaRPr lang="en-US">
              <a:solidFill>
                <a:srgbClr val="CEB966">
                  <a:tint val="20000"/>
                </a:srgbClr>
              </a:solidFill>
            </a:endParaRPr>
          </a:p>
        </p:txBody>
      </p:sp>
      <p:sp>
        <p:nvSpPr>
          <p:cNvPr id="6" name="Slide Number Placeholder 5">
            <a:extLst>
              <a:ext uri="{FF2B5EF4-FFF2-40B4-BE49-F238E27FC236}">
                <a16:creationId xmlns:a16="http://schemas.microsoft.com/office/drawing/2014/main" id="{D704612F-D2A0-4C46-A125-02FA155C924B}"/>
              </a:ext>
            </a:extLst>
          </p:cNvPr>
          <p:cNvSpPr>
            <a:spLocks noGrp="1"/>
          </p:cNvSpPr>
          <p:nvPr>
            <p:ph type="sldNum" sz="quarter" idx="12"/>
          </p:nvPr>
        </p:nvSpPr>
        <p:spPr/>
        <p:txBody>
          <a:bodyPr/>
          <a:lstStyle/>
          <a:p>
            <a:fld id="{2E9BC77A-4556-A646-A077-081054770CD0}" type="slidenum">
              <a:rPr lang="en-US" smtClean="0"/>
              <a:t>‹#›</a:t>
            </a:fld>
            <a:endParaRPr lang="en-US"/>
          </a:p>
        </p:txBody>
      </p:sp>
    </p:spTree>
    <p:extLst>
      <p:ext uri="{BB962C8B-B14F-4D97-AF65-F5344CB8AC3E}">
        <p14:creationId xmlns:p14="http://schemas.microsoft.com/office/powerpoint/2010/main" val="33604411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783F4E-1082-419B-80D8-C7EAE84467CA}"/>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p:nvPr>
        </p:nvSpPr>
        <p:spPr>
          <a:xfrm>
            <a:off x="7859485" y="634946"/>
            <a:ext cx="3690257" cy="1450757"/>
          </a:xfrm>
        </p:spPr>
        <p:txBody>
          <a:bodyPr>
            <a:normAutofit/>
          </a:bodyPr>
          <a:lstStyle/>
          <a:p>
            <a:endParaRPr lang="en-US" dirty="0"/>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prstGeom prst="rect">
            <a:avLst/>
          </a:prstGeom>
          <a:solidFill>
            <a:schemeClr val="accent6"/>
          </a:solidFill>
        </p:spPr>
        <p:txBody>
          <a:bodyPr/>
          <a:lstStyle/>
          <a:p>
            <a:endParaRPr lang="en-US" dirty="0"/>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p:nvPr>
        </p:nvSpPr>
        <p:spPr>
          <a:xfrm>
            <a:off x="7859485" y="2407436"/>
            <a:ext cx="3690257" cy="3461658"/>
          </a:xfrm>
          <a:prstGeom prst="rect">
            <a:avLst/>
          </a:prstGeom>
        </p:spPr>
        <p:txBody>
          <a:bodyPr>
            <a:normAutofit/>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25470977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a:prstGeom prst="rect">
            <a:avLst/>
          </a:prstGeo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B383408-2DDF-7FB1-3FDA-673C273C7AA5}"/>
              </a:ext>
            </a:extLst>
          </p:cNvPr>
          <p:cNvSpPr/>
          <p:nvPr userDrawn="1"/>
        </p:nvSpPr>
        <p:spPr>
          <a:xfrm>
            <a:off x="0" y="6239933"/>
            <a:ext cx="12192000" cy="61806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Text&#10;&#10;Description automatically generated">
            <a:extLst>
              <a:ext uri="{FF2B5EF4-FFF2-40B4-BE49-F238E27FC236}">
                <a16:creationId xmlns:a16="http://schemas.microsoft.com/office/drawing/2014/main" id="{D8F17596-142A-F092-8D51-5A99FD1CBA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
        <p:nvSpPr>
          <p:cNvPr id="6" name="Rectangle 5">
            <a:extLst>
              <a:ext uri="{FF2B5EF4-FFF2-40B4-BE49-F238E27FC236}">
                <a16:creationId xmlns:a16="http://schemas.microsoft.com/office/drawing/2014/main" id="{5D2425F7-C7BE-6076-674B-D8AED194E246}"/>
              </a:ext>
            </a:extLst>
          </p:cNvPr>
          <p:cNvSpPr/>
          <p:nvPr userDrawn="1"/>
        </p:nvSpPr>
        <p:spPr>
          <a:xfrm>
            <a:off x="0" y="6187166"/>
            <a:ext cx="12192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extLst>
      <p:ext uri="{BB962C8B-B14F-4D97-AF65-F5344CB8AC3E}">
        <p14:creationId xmlns:p14="http://schemas.microsoft.com/office/powerpoint/2010/main" val="18174575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88720" y="2120900"/>
            <a:ext cx="4639736" cy="374819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a:xfrm>
            <a:off x="8218426" y="6446838"/>
            <a:ext cx="2584850" cy="365125"/>
          </a:xfrm>
          <a:prstGeom prst="rect">
            <a:avLst/>
          </a:prstGeom>
        </p:spPr>
        <p:txBody>
          <a:bodyPr/>
          <a:lstStyle/>
          <a:p>
            <a:r>
              <a:rPr lang="en-US"/>
              <a:t>20XX</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a:xfrm>
            <a:off x="1097279" y="6446838"/>
            <a:ext cx="6818262" cy="365125"/>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spTree>
    <p:custDataLst>
      <p:tags r:id="rId1"/>
    </p:custDataLst>
    <p:extLst>
      <p:ext uri="{BB962C8B-B14F-4D97-AF65-F5344CB8AC3E}">
        <p14:creationId xmlns:p14="http://schemas.microsoft.com/office/powerpoint/2010/main" val="29383392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pic>
        <p:nvPicPr>
          <p:cNvPr id="7" name="Picture 6" descr="Text&#10;&#10;Description automatically generated">
            <a:extLst>
              <a:ext uri="{FF2B5EF4-FFF2-40B4-BE49-F238E27FC236}">
                <a16:creationId xmlns:a16="http://schemas.microsoft.com/office/drawing/2014/main" id="{88403137-D7AD-756E-09B3-DF880640D7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
        <p:nvSpPr>
          <p:cNvPr id="6" name="Text Placeholder 15">
            <a:extLst>
              <a:ext uri="{FF2B5EF4-FFF2-40B4-BE49-F238E27FC236}">
                <a16:creationId xmlns:a16="http://schemas.microsoft.com/office/drawing/2014/main" id="{ABA0BFD5-E139-2759-F1E1-671036ECB959}"/>
              </a:ext>
            </a:extLst>
          </p:cNvPr>
          <p:cNvSpPr>
            <a:spLocks noGrp="1"/>
          </p:cNvSpPr>
          <p:nvPr>
            <p:ph type="body" sz="quarter" idx="13"/>
          </p:nvPr>
        </p:nvSpPr>
        <p:spPr>
          <a:xfrm>
            <a:off x="0" y="0"/>
            <a:ext cx="1588606" cy="6858000"/>
          </a:xfrm>
          <a:prstGeom prst="rect">
            <a:avLst/>
          </a:prstGeom>
          <a:solidFill>
            <a:schemeClr val="accent1"/>
          </a:solidFill>
        </p:spPr>
        <p:txBody>
          <a:bodyPr vert="vert270" anchor="ctr">
            <a:noAutofit/>
          </a:bodyPr>
          <a:lstStyle>
            <a:lvl1pPr algn="ctr">
              <a:defRPr sz="6000">
                <a:solidFill>
                  <a:schemeClr val="bg2"/>
                </a:solidFill>
                <a:latin typeface="+mj-lt"/>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886579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a:prstGeom prst="rect">
            <a:avLst/>
          </a:prstGeo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a:prstGeom prst="rect">
            <a:avLst/>
          </a:prstGeom>
        </p:spPr>
        <p:txBody>
          <a:bodyPr/>
          <a:lstStyle>
            <a:lvl1pPr algn="l">
              <a:defRPr/>
            </a:lvl1pPr>
          </a:lstStyle>
          <a:p>
            <a:r>
              <a:rPr lang="en-US"/>
              <a:t>20XX</a:t>
            </a:r>
            <a:endParaRPr lang="en-US" dirty="0"/>
          </a:p>
        </p:txBody>
      </p:sp>
      <p:sp>
        <p:nvSpPr>
          <p:cNvPr id="6" name="Footer Placeholder 5"/>
          <p:cNvSpPr>
            <a:spLocks noGrp="1"/>
          </p:cNvSpPr>
          <p:nvPr>
            <p:ph type="ftr" sz="quarter" idx="11"/>
          </p:nvPr>
        </p:nvSpPr>
        <p:spPr>
          <a:xfrm>
            <a:off x="5458983" y="6446520"/>
            <a:ext cx="5334019" cy="365125"/>
          </a:xfrm>
          <a:prstGeom prst="rect">
            <a:avLst/>
          </a:prstGeom>
        </p:spPr>
        <p:txBody>
          <a:bodyPr/>
          <a:lstStyle>
            <a:lvl1pPr algn="l">
              <a:defRPr>
                <a:solidFill>
                  <a:schemeClr val="tx2"/>
                </a:solidFill>
              </a:defRPr>
            </a:lvl1pPr>
          </a:lstStyle>
          <a:p>
            <a:r>
              <a:rPr lang="en-US" dirty="0"/>
              <a:t>Sample Footer Text</a:t>
            </a:r>
          </a:p>
        </p:txBody>
      </p:sp>
      <p:sp>
        <p:nvSpPr>
          <p:cNvPr id="7" name="Slide Number Placeholder 6"/>
          <p:cNvSpPr>
            <a:spLocks noGrp="1"/>
          </p:cNvSpPr>
          <p:nvPr>
            <p:ph type="sldNum" sz="quarter" idx="12"/>
          </p:nvPr>
        </p:nvSpPr>
        <p:spPr>
          <a:xfrm>
            <a:off x="10993582" y="6446838"/>
            <a:ext cx="780010" cy="365125"/>
          </a:xfrm>
          <a:prstGeom prst="rect">
            <a:avLst/>
          </a:prstGeom>
        </p:spPr>
        <p:txBody>
          <a:bodyPr/>
          <a:lstStyle>
            <a:lvl1pPr>
              <a:defRPr>
                <a:solidFill>
                  <a:schemeClr val="tx2"/>
                </a:solidFill>
              </a:defRPr>
            </a:lvl1pPr>
          </a:lstStyle>
          <a:p>
            <a:fld id="{3A98EE3D-8CD1-4C3F-BD1C-C98C9596463C}" type="slidenum">
              <a:rPr lang="en-US" smtClean="0"/>
              <a:pPr/>
              <a:t>‹#›</a:t>
            </a:fld>
            <a:endParaRPr lang="en-US" dirty="0"/>
          </a:p>
        </p:txBody>
      </p:sp>
      <p:pic>
        <p:nvPicPr>
          <p:cNvPr id="10" name="Picture 9" descr="Text&#10;&#10;Description automatically generated">
            <a:extLst>
              <a:ext uri="{FF2B5EF4-FFF2-40B4-BE49-F238E27FC236}">
                <a16:creationId xmlns:a16="http://schemas.microsoft.com/office/drawing/2014/main" id="{1550BA0A-EE02-B894-6EFC-65CEA9E8EB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33390444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92000"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prstGeom prst="rect">
            <a:avLst/>
          </a:prstGeom>
          <a:solidFill>
            <a:schemeClr val="bg2"/>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a:prstGeom prst="rect">
            <a:avLst/>
          </a:prstGeo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18426" y="6446838"/>
            <a:ext cx="2584850" cy="365125"/>
          </a:xfrm>
          <a:prstGeom prst="rect">
            <a:avLst/>
          </a:prstGeom>
        </p:spPr>
        <p:txBody>
          <a:bodyPr/>
          <a:lstStyle>
            <a:lvl1pPr>
              <a:defRPr/>
            </a:lvl1pPr>
          </a:lstStyle>
          <a:p>
            <a:r>
              <a:rPr lang="en-US"/>
              <a:t>20XX</a:t>
            </a:r>
            <a:endParaRPr lang="en-US" dirty="0"/>
          </a:p>
        </p:txBody>
      </p:sp>
      <p:sp>
        <p:nvSpPr>
          <p:cNvPr id="6" name="Footer Placeholder 5"/>
          <p:cNvSpPr>
            <a:spLocks noGrp="1"/>
          </p:cNvSpPr>
          <p:nvPr>
            <p:ph type="ftr" sz="quarter" idx="11"/>
          </p:nvPr>
        </p:nvSpPr>
        <p:spPr>
          <a:xfrm>
            <a:off x="1097279" y="6446838"/>
            <a:ext cx="6818262" cy="365125"/>
          </a:xfrm>
          <a:prstGeom prst="rect">
            <a:avLst/>
          </a:prstGeom>
        </p:spPr>
        <p:txBody>
          <a:bodyPr/>
          <a:lstStyle/>
          <a:p>
            <a:pPr algn="l"/>
            <a:r>
              <a:rPr lang="en-US" dirty="0"/>
              <a:t>Sample Footer Text</a:t>
            </a:r>
          </a:p>
        </p:txBody>
      </p:sp>
      <p:sp>
        <p:nvSpPr>
          <p:cNvPr id="7" name="Slide Number Placeholder 6"/>
          <p:cNvSpPr>
            <a:spLocks noGrp="1"/>
          </p:cNvSpPr>
          <p:nvPr>
            <p:ph type="sldNum" sz="quarter" idx="12"/>
          </p:nvPr>
        </p:nvSpPr>
        <p:spPr>
          <a:xfrm>
            <a:off x="10993582" y="6446838"/>
            <a:ext cx="780010" cy="365125"/>
          </a:xfrm>
          <a:prstGeom prst="rect">
            <a:avLst/>
          </a:prstGeom>
        </p:spPr>
        <p:txBody>
          <a:bodyPr/>
          <a:lstStyle/>
          <a:p>
            <a:fld id="{3A98EE3D-8CD1-4C3F-BD1C-C98C9596463C}" type="slidenum">
              <a:rPr lang="en-US" smtClean="0"/>
              <a:t>‹#›</a:t>
            </a:fld>
            <a:endParaRPr lang="en-US" dirty="0"/>
          </a:p>
        </p:txBody>
      </p:sp>
      <p:pic>
        <p:nvPicPr>
          <p:cNvPr id="10" name="Picture 9" descr="Text&#10;&#10;Description automatically generated">
            <a:extLst>
              <a:ext uri="{FF2B5EF4-FFF2-40B4-BE49-F238E27FC236}">
                <a16:creationId xmlns:a16="http://schemas.microsoft.com/office/drawing/2014/main" id="{45F5D381-FFF7-6472-22B7-ECCB470626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10719795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7627" y="1897278"/>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647627" y="4376953"/>
            <a:ext cx="9144000" cy="1655762"/>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1097279" y="6446838"/>
            <a:ext cx="6818262" cy="365125"/>
          </a:xfrm>
          <a:prstGeom prst="rect">
            <a:avLst/>
          </a:prstGeom>
        </p:spPr>
        <p:txBody>
          <a:bodyPr/>
          <a:lstStyle/>
          <a:p>
            <a:endParaRPr lang="en-US">
              <a:solidFill>
                <a:srgbClr val="CEB966">
                  <a:tint val="20000"/>
                </a:srgbClr>
              </a:solidFill>
            </a:endParaRPr>
          </a:p>
        </p:txBody>
      </p:sp>
      <p:sp>
        <p:nvSpPr>
          <p:cNvPr id="6" name="Content Placeholder 5">
            <a:extLst>
              <a:ext uri="{FF2B5EF4-FFF2-40B4-BE49-F238E27FC236}">
                <a16:creationId xmlns:a16="http://schemas.microsoft.com/office/drawing/2014/main" id="{DA60E742-10EF-F82A-208A-370C771845FA}"/>
              </a:ext>
            </a:extLst>
          </p:cNvPr>
          <p:cNvSpPr>
            <a:spLocks noGrp="1"/>
          </p:cNvSpPr>
          <p:nvPr>
            <p:ph sz="quarter" idx="12"/>
          </p:nvPr>
        </p:nvSpPr>
        <p:spPr>
          <a:xfrm>
            <a:off x="-963613" y="-1404938"/>
            <a:ext cx="46038" cy="46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5664137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smaller bod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8015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15900" y="1668896"/>
            <a:ext cx="9594770" cy="47888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Text&#10;&#10;Description automatically generated">
            <a:extLst>
              <a:ext uri="{FF2B5EF4-FFF2-40B4-BE49-F238E27FC236}">
                <a16:creationId xmlns:a16="http://schemas.microsoft.com/office/drawing/2014/main" id="{D52255A0-D4BC-4FBE-A1F7-B8C674B8F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27507681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a:xfrm>
            <a:off x="1097279" y="6446838"/>
            <a:ext cx="6818262" cy="365125"/>
          </a:xfrm>
          <a:prstGeom prst="rect">
            <a:avLst/>
          </a:prstGeom>
        </p:spPr>
        <p:txBody>
          <a:bodyPr/>
          <a:lstStyle/>
          <a:p>
            <a:endParaRPr lang="en-US">
              <a:solidFill>
                <a:prstClr val="black"/>
              </a:solidFill>
            </a:endParaRPr>
          </a:p>
        </p:txBody>
      </p:sp>
      <p:sp>
        <p:nvSpPr>
          <p:cNvPr id="6"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2465217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71711" y="1809946"/>
            <a:ext cx="9754973" cy="47888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097279" y="6446838"/>
            <a:ext cx="6818262" cy="365125"/>
          </a:xfrm>
          <a:prstGeom prst="rect">
            <a:avLst/>
          </a:prstGeom>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4175966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2874" y="1319754"/>
            <a:ext cx="10624007" cy="4807914"/>
          </a:xfrm>
        </p:spPr>
        <p:txBody>
          <a:bodyPr anchor="t">
            <a:normAutofit/>
          </a:bodyPr>
          <a:lstStyle>
            <a:lvl1pPr>
              <a:defRPr sz="2800">
                <a:latin typeface="Comic Sans MS" panose="030F0702030302020204" pitchFamily="66" charset="0"/>
              </a:defRPr>
            </a:lvl1pPr>
            <a:lvl2pPr>
              <a:defRPr sz="2400">
                <a:latin typeface="Comic Sans MS" panose="030F0702030302020204" pitchFamily="66" charset="0"/>
              </a:defRPr>
            </a:lvl2pPr>
            <a:lvl3pPr>
              <a:defRPr sz="2000">
                <a:latin typeface="Comic Sans MS" panose="030F0702030302020204" pitchFamily="66" charset="0"/>
              </a:defRPr>
            </a:lvl3pPr>
            <a:lvl4pPr>
              <a:defRPr sz="1800">
                <a:latin typeface="Comic Sans MS" panose="030F0702030302020204" pitchFamily="66" charset="0"/>
              </a:defRPr>
            </a:lvl4pPr>
            <a:lvl5pPr>
              <a:defRPr sz="1600">
                <a:latin typeface="Comic Sans MS" panose="030F0702030302020204" pitchFamily="66"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298985" y="317516"/>
            <a:ext cx="10648526" cy="104923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68179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470825" y="1809946"/>
            <a:ext cx="9555859" cy="47888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097279" y="6446838"/>
            <a:ext cx="6818262" cy="365125"/>
          </a:xfrm>
          <a:prstGeom prst="rect">
            <a:avLst/>
          </a:prstGeom>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a:prstGeom prst="rect">
            <a:avLst/>
          </a:prstGeo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897156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1_Left Col +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7" y="18288"/>
            <a:ext cx="6320829" cy="1252727"/>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1281" y="1546268"/>
            <a:ext cx="4765954" cy="467854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097279" y="6446838"/>
            <a:ext cx="6818262" cy="365125"/>
          </a:xfrm>
          <a:prstGeom prst="rect">
            <a:avLst/>
          </a:prstGeom>
        </p:spPr>
        <p:txBody>
          <a:bodyPr/>
          <a:lstStyle/>
          <a:p>
            <a:endParaRPr lang="en-US">
              <a:solidFill>
                <a:prstClr val="black"/>
              </a:solidFill>
            </a:endParaRPr>
          </a:p>
        </p:txBody>
      </p:sp>
      <p:sp>
        <p:nvSpPr>
          <p:cNvPr id="7" name="Picture Placeholder 6">
            <a:extLst>
              <a:ext uri="{FF2B5EF4-FFF2-40B4-BE49-F238E27FC236}">
                <a16:creationId xmlns:a16="http://schemas.microsoft.com/office/drawing/2014/main" id="{751698C5-DF24-4FE1-8C7A-51A6B5024D47}"/>
              </a:ext>
            </a:extLst>
          </p:cNvPr>
          <p:cNvSpPr>
            <a:spLocks noGrp="1"/>
          </p:cNvSpPr>
          <p:nvPr>
            <p:ph type="pic" sz="quarter" idx="12"/>
          </p:nvPr>
        </p:nvSpPr>
        <p:spPr>
          <a:xfrm>
            <a:off x="6476276" y="-64008"/>
            <a:ext cx="5715724" cy="7493847"/>
          </a:xfrm>
          <a:prstGeom prst="rect">
            <a:avLst/>
          </a:prstGeom>
        </p:spPr>
        <p:txBody>
          <a:bodyPr/>
          <a:lstStyle/>
          <a:p>
            <a:r>
              <a:rPr lang="en-US"/>
              <a:t>Click icon to add picture</a:t>
            </a:r>
          </a:p>
        </p:txBody>
      </p:sp>
    </p:spTree>
    <p:custDataLst>
      <p:tags r:id="rId1"/>
    </p:custDataLst>
    <p:extLst>
      <p:ext uri="{BB962C8B-B14F-4D97-AF65-F5344CB8AC3E}">
        <p14:creationId xmlns:p14="http://schemas.microsoft.com/office/powerpoint/2010/main" val="14304751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07952"/>
            <a:ext cx="11742622" cy="1246128"/>
          </a:xfrm>
        </p:spPr>
        <p:txBody>
          <a:bodyPr/>
          <a:lstStyle/>
          <a:p>
            <a:r>
              <a:rPr lang="en-US"/>
              <a:t>Click to edit Master title style</a:t>
            </a:r>
          </a:p>
        </p:txBody>
      </p:sp>
      <p:sp>
        <p:nvSpPr>
          <p:cNvPr id="3" name="Content Placeholder 2"/>
          <p:cNvSpPr>
            <a:spLocks noGrp="1"/>
          </p:cNvSpPr>
          <p:nvPr>
            <p:ph idx="1"/>
          </p:nvPr>
        </p:nvSpPr>
        <p:spPr>
          <a:xfrm>
            <a:off x="1188720" y="2108201"/>
            <a:ext cx="9966960" cy="37608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174025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47331" y="1529116"/>
            <a:ext cx="5067452" cy="393035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4524" y="1536569"/>
            <a:ext cx="5067452" cy="39222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0" y="144643"/>
            <a:ext cx="10648526" cy="1049235"/>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691323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07952"/>
            <a:ext cx="11742622" cy="12461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7559761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473695" y="2805936"/>
            <a:ext cx="6602327" cy="1246128"/>
          </a:xfrm>
        </p:spPr>
        <p:txBody>
          <a:bodyPr/>
          <a:lstStyle>
            <a:lvl1pPr algn="ctr">
              <a:defRPr/>
            </a:lvl1pPr>
          </a:lstStyle>
          <a:p>
            <a:r>
              <a:rPr lang="en-US"/>
              <a:t>Click to edit Master title style</a:t>
            </a:r>
          </a:p>
        </p:txBody>
      </p:sp>
      <p:sp>
        <p:nvSpPr>
          <p:cNvPr id="3" name="Content Placeholder 2"/>
          <p:cNvSpPr>
            <a:spLocks noGrp="1"/>
          </p:cNvSpPr>
          <p:nvPr>
            <p:ph idx="1"/>
          </p:nvPr>
        </p:nvSpPr>
        <p:spPr>
          <a:xfrm>
            <a:off x="1588607" y="162362"/>
            <a:ext cx="10201057" cy="6043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49194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703735" y="2703734"/>
            <a:ext cx="6858003" cy="1450532"/>
          </a:xfrm>
          <a:ln>
            <a:noFill/>
          </a:ln>
        </p:spPr>
        <p:style>
          <a:lnRef idx="3">
            <a:schemeClr val="lt1"/>
          </a:lnRef>
          <a:fillRef idx="1">
            <a:schemeClr val="accent3"/>
          </a:fillRef>
          <a:effectRef idx="1">
            <a:schemeClr val="accent3"/>
          </a:effectRef>
          <a:fontRef idx="minor">
            <a:schemeClr val="lt1"/>
          </a:fontRef>
        </p:style>
        <p:txBody>
          <a:bodyPr/>
          <a:lstStyle>
            <a:lvl1pPr algn="ctr">
              <a:defRPr>
                <a:solidFill>
                  <a:schemeClr val="tx1"/>
                </a:solidFill>
                <a:latin typeface="+mj-lt"/>
              </a:defRPr>
            </a:lvl1pPr>
          </a:lstStyle>
          <a:p>
            <a:r>
              <a:rPr lang="en-US"/>
              <a:t>Click to edit Master title style</a:t>
            </a:r>
          </a:p>
        </p:txBody>
      </p:sp>
      <p:sp>
        <p:nvSpPr>
          <p:cNvPr id="3" name="Content Placeholder 2"/>
          <p:cNvSpPr>
            <a:spLocks noGrp="1"/>
          </p:cNvSpPr>
          <p:nvPr>
            <p:ph idx="1"/>
          </p:nvPr>
        </p:nvSpPr>
        <p:spPr>
          <a:xfrm>
            <a:off x="1588607" y="162362"/>
            <a:ext cx="10201057" cy="6043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7209407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7627" y="1897278"/>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647627" y="4376953"/>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srgbClr val="CEB966">
                  <a:tint val="20000"/>
                </a:srgbClr>
              </a:solidFill>
            </a:endParaRPr>
          </a:p>
        </p:txBody>
      </p:sp>
    </p:spTree>
    <p:custDataLst>
      <p:tags r:id="rId1"/>
    </p:custDataLst>
    <p:extLst>
      <p:ext uri="{BB962C8B-B14F-4D97-AF65-F5344CB8AC3E}">
        <p14:creationId xmlns:p14="http://schemas.microsoft.com/office/powerpoint/2010/main" val="31946673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73457" y="1709740"/>
            <a:ext cx="9159499"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2673457" y="4589465"/>
            <a:ext cx="9159499"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Tree>
    <p:custDataLst>
      <p:tags r:id="rId1"/>
    </p:custDataLst>
    <p:extLst>
      <p:ext uri="{BB962C8B-B14F-4D97-AF65-F5344CB8AC3E}">
        <p14:creationId xmlns:p14="http://schemas.microsoft.com/office/powerpoint/2010/main" val="7897933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969376" y="6407944"/>
            <a:ext cx="2560320" cy="365760"/>
          </a:xfrm>
          <a:prstGeom prst="rect">
            <a:avLst/>
          </a:prstGeom>
        </p:spPr>
        <p:txBody>
          <a:bodyPr/>
          <a:lstStyle/>
          <a:p>
            <a:fld id="{003D4B77-3FE0-4FF7-98F5-B94483AF1044}" type="datetimeFigureOut">
              <a:rPr lang="en-US" smtClean="0">
                <a:solidFill>
                  <a:prstClr val="black"/>
                </a:solidFill>
              </a:rPr>
              <a:pPr/>
              <a:t>1/29/2024</a:t>
            </a:fld>
            <a:endParaRPr lang="en-US">
              <a:solidFill>
                <a:prstClr val="black"/>
              </a:solidFill>
            </a:endParaRPr>
          </a:p>
        </p:txBody>
      </p:sp>
      <p:sp>
        <p:nvSpPr>
          <p:cNvPr id="4" name="Footer Placeholder 3"/>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11529696" y="6407945"/>
            <a:ext cx="487680" cy="365125"/>
          </a:xfrm>
          <a:prstGeom prst="rect">
            <a:avLst/>
          </a:prstGeom>
        </p:spPr>
        <p:txBody>
          <a:bodyPr/>
          <a:lstStyle/>
          <a:p>
            <a:fld id="{86DF9A73-4F79-450B-BFB7-1E66A488DB25}" type="slidenum">
              <a:rPr lang="en-US" smtClean="0">
                <a:solidFill>
                  <a:prstClr val="black"/>
                </a:solidFill>
              </a:rPr>
              <a:pPr/>
              <a:t>‹#›</a:t>
            </a:fld>
            <a:endParaRPr lang="en-US">
              <a:solidFill>
                <a:prstClr val="black"/>
              </a:solidFill>
            </a:endParaRPr>
          </a:p>
        </p:txBody>
      </p:sp>
      <p:sp>
        <p:nvSpPr>
          <p:cNvPr id="6" name="Title 5"/>
          <p:cNvSpPr>
            <a:spLocks noGrp="1"/>
          </p:cNvSpPr>
          <p:nvPr>
            <p:ph type="title"/>
          </p:nvPr>
        </p:nvSpPr>
        <p:spPr>
          <a:xfrm>
            <a:off x="284063" y="1"/>
            <a:ext cx="11742622" cy="1690690"/>
          </a:xfrm>
          <a:prstGeom prst="rect">
            <a:avLst/>
          </a:prstGeom>
        </p:spPr>
        <p:txBody>
          <a:bodyPr rtlCol="0"/>
          <a:lstStyle/>
          <a:p>
            <a:r>
              <a:rPr kumimoji="0" lang="en-US"/>
              <a:t>Click to edit Master title style</a:t>
            </a:r>
          </a:p>
        </p:txBody>
      </p:sp>
    </p:spTree>
    <p:custDataLst>
      <p:tags r:id="rId1"/>
    </p:custDataLst>
    <p:extLst>
      <p:ext uri="{BB962C8B-B14F-4D97-AF65-F5344CB8AC3E}">
        <p14:creationId xmlns:p14="http://schemas.microsoft.com/office/powerpoint/2010/main" val="1656546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7627" y="1897278"/>
            <a:ext cx="9144000" cy="2387600"/>
          </a:xfrm>
          <a:prstGeom prst="rect">
            <a:avLst/>
          </a:prstGeom>
        </p:spPr>
        <p:txBody>
          <a:bodyPr anchor="b"/>
          <a:lstStyle>
            <a:lvl1pPr algn="ctr">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2647627" y="4376953"/>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solidFill>
                <a:srgbClr val="CEB966">
                  <a:tint val="20000"/>
                </a:srgbClr>
              </a:solidFill>
            </a:endParaRPr>
          </a:p>
        </p:txBody>
      </p:sp>
      <p:pic>
        <p:nvPicPr>
          <p:cNvPr id="6" name="Picture 5" descr="Text&#10;&#10;Description automatically generated">
            <a:extLst>
              <a:ext uri="{FF2B5EF4-FFF2-40B4-BE49-F238E27FC236}">
                <a16:creationId xmlns:a16="http://schemas.microsoft.com/office/drawing/2014/main" id="{73F71E9C-6A10-4543-B1BC-2B50BD1F3C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4334968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969376" y="6407944"/>
            <a:ext cx="2560320" cy="365760"/>
          </a:xfrm>
          <a:prstGeom prst="rect">
            <a:avLst/>
          </a:prstGeom>
        </p:spPr>
        <p:txBody>
          <a:bodyPr/>
          <a:lstStyle/>
          <a:p>
            <a:fld id="{6784F2FE-CE6B-4801-A8D7-A53822A2A17E}" type="datetimeFigureOut">
              <a:rPr lang="en-US" smtClean="0">
                <a:solidFill>
                  <a:prstClr val="black"/>
                </a:solidFill>
              </a:rPr>
              <a:pPr/>
              <a:t>1/29/2024</a:t>
            </a:fld>
            <a:endParaRPr lang="en-US">
              <a:solidFill>
                <a:prstClr val="black"/>
              </a:solidFill>
            </a:endParaRP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529696" y="6407945"/>
            <a:ext cx="487680" cy="365125"/>
          </a:xfrm>
          <a:prstGeom prst="rect">
            <a:avLst/>
          </a:prstGeom>
        </p:spPr>
        <p:txBody>
          <a:bodyPr/>
          <a:lstStyle/>
          <a:p>
            <a:fld id="{37E2E986-2C61-463C-A61E-B9E0AC1877B1}"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a:xfrm>
            <a:off x="284063" y="1"/>
            <a:ext cx="11742622" cy="1363453"/>
          </a:xfrm>
          <a:prstGeom prst="rect">
            <a:avLst/>
          </a:prstGeom>
        </p:spPr>
        <p:txBody>
          <a:bodyPr rtlCol="0"/>
          <a:lstStyle/>
          <a:p>
            <a:r>
              <a:rPr kumimoji="0" lang="en-US"/>
              <a:t>Click to edit Master title style</a:t>
            </a:r>
          </a:p>
        </p:txBody>
      </p:sp>
    </p:spTree>
    <p:custDataLst>
      <p:tags r:id="rId1"/>
    </p:custDataLst>
    <p:extLst>
      <p:ext uri="{BB962C8B-B14F-4D97-AF65-F5344CB8AC3E}">
        <p14:creationId xmlns:p14="http://schemas.microsoft.com/office/powerpoint/2010/main" val="42892882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Left Co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431915" y="1809946"/>
            <a:ext cx="9594770"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9344904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Left Col +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422689" y="1825625"/>
            <a:ext cx="4765954" cy="4678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05925" y="1825625"/>
            <a:ext cx="4720760" cy="4678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
        <p:nvSpPr>
          <p:cNvPr id="8"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552406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Two Content with Headers">
    <p:spTree>
      <p:nvGrpSpPr>
        <p:cNvPr id="1" name=""/>
        <p:cNvGrpSpPr/>
        <p:nvPr/>
      </p:nvGrpSpPr>
      <p:grpSpPr>
        <a:xfrm>
          <a:off x="0" y="0"/>
          <a:ext cx="0" cy="0"/>
          <a:chOff x="0" y="0"/>
          <a:chExt cx="0" cy="0"/>
        </a:xfrm>
      </p:grpSpPr>
      <p:sp>
        <p:nvSpPr>
          <p:cNvPr id="2" name="Title 1"/>
          <p:cNvSpPr>
            <a:spLocks noGrp="1"/>
          </p:cNvSpPr>
          <p:nvPr>
            <p:ph type="title"/>
          </p:nvPr>
        </p:nvSpPr>
        <p:spPr>
          <a:xfrm>
            <a:off x="278674" y="71563"/>
            <a:ext cx="11748011" cy="1619128"/>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783771" y="1712967"/>
            <a:ext cx="4946469"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83771" y="2536879"/>
            <a:ext cx="4946469" cy="3524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61762" y="1712967"/>
            <a:ext cx="5103369"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61762" y="2536879"/>
            <a:ext cx="5103369" cy="3524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Tree>
    <p:custDataLst>
      <p:tags r:id="rId1"/>
    </p:custDataLst>
    <p:extLst>
      <p:ext uri="{BB962C8B-B14F-4D97-AF65-F5344CB8AC3E}">
        <p14:creationId xmlns:p14="http://schemas.microsoft.com/office/powerpoint/2010/main" val="33530060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87427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690690"/>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
        <p:nvSpPr>
          <p:cNvPr id="6"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30094953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71711" y="1809946"/>
            <a:ext cx="9754973"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7372875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56437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lank with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CBD792-A2BF-331E-4885-62A06C2ACFA7}"/>
              </a:ext>
            </a:extLst>
          </p:cNvPr>
          <p:cNvSpPr/>
          <p:nvPr userDrawn="1"/>
        </p:nvSpPr>
        <p:spPr>
          <a:xfrm>
            <a:off x="9811215" y="5854834"/>
            <a:ext cx="2380785" cy="9757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1DC81A4F-511A-BEEE-B9A5-1022982D219E}"/>
              </a:ext>
            </a:extLst>
          </p:cNvPr>
          <p:cNvSpPr/>
          <p:nvPr userDrawn="1"/>
        </p:nvSpPr>
        <p:spPr>
          <a:xfrm>
            <a:off x="-1" y="0"/>
            <a:ext cx="5441795" cy="6858000"/>
          </a:xfrm>
          <a:prstGeom prst="rect">
            <a:avLst/>
          </a:prstGeom>
          <a:solidFill>
            <a:schemeClr val="accent2">
              <a:lumMod val="40000"/>
              <a:lumOff val="6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9A003B-E609-C8E2-83EB-FE22E05854B5}"/>
              </a:ext>
            </a:extLst>
          </p:cNvPr>
          <p:cNvSpPr>
            <a:spLocks noGrp="1"/>
          </p:cNvSpPr>
          <p:nvPr>
            <p:ph type="title"/>
          </p:nvPr>
        </p:nvSpPr>
        <p:spPr>
          <a:xfrm>
            <a:off x="323092" y="575209"/>
            <a:ext cx="4873376" cy="2028602"/>
          </a:xfrm>
        </p:spPr>
        <p:txBody>
          <a:bodyPr/>
          <a:lstStyle>
            <a:lvl1pPr algn="ctr">
              <a:defRPr/>
            </a:lvl1pPr>
          </a:lstStyle>
          <a:p>
            <a:r>
              <a:rPr lang="en-US" dirty="0"/>
              <a:t>Click to edit Master title style</a:t>
            </a:r>
          </a:p>
        </p:txBody>
      </p:sp>
      <p:sp>
        <p:nvSpPr>
          <p:cNvPr id="5" name="Content Placeholder 4">
            <a:extLst>
              <a:ext uri="{FF2B5EF4-FFF2-40B4-BE49-F238E27FC236}">
                <a16:creationId xmlns:a16="http://schemas.microsoft.com/office/drawing/2014/main" id="{46AB76CD-F7E3-DA1E-CAA5-0AE514FD87B2}"/>
              </a:ext>
            </a:extLst>
          </p:cNvPr>
          <p:cNvSpPr>
            <a:spLocks noGrp="1"/>
          </p:cNvSpPr>
          <p:nvPr>
            <p:ph sz="quarter" idx="10"/>
          </p:nvPr>
        </p:nvSpPr>
        <p:spPr>
          <a:xfrm>
            <a:off x="356545" y="2603811"/>
            <a:ext cx="4806470" cy="42267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Media Placeholder 6">
            <a:extLst>
              <a:ext uri="{FF2B5EF4-FFF2-40B4-BE49-F238E27FC236}">
                <a16:creationId xmlns:a16="http://schemas.microsoft.com/office/drawing/2014/main" id="{F7534DDC-E5F5-C1AB-29DE-88AA7F49B6C7}"/>
              </a:ext>
            </a:extLst>
          </p:cNvPr>
          <p:cNvSpPr>
            <a:spLocks noGrp="1"/>
          </p:cNvSpPr>
          <p:nvPr>
            <p:ph type="media" sz="quarter" idx="11"/>
          </p:nvPr>
        </p:nvSpPr>
        <p:spPr>
          <a:xfrm>
            <a:off x="6986819" y="27434"/>
            <a:ext cx="4014788" cy="6830566"/>
          </a:xfrm>
        </p:spPr>
        <p:txBody>
          <a:bodyPr/>
          <a:lstStyle/>
          <a:p>
            <a:endParaRPr lang="en-US"/>
          </a:p>
        </p:txBody>
      </p:sp>
      <p:pic>
        <p:nvPicPr>
          <p:cNvPr id="8" name="Picture 7" descr="Text&#10;&#10;Description automatically generated">
            <a:extLst>
              <a:ext uri="{FF2B5EF4-FFF2-40B4-BE49-F238E27FC236}">
                <a16:creationId xmlns:a16="http://schemas.microsoft.com/office/drawing/2014/main" id="{1767FE6A-3B3E-068C-366E-9C229EAFA6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702" y="6282791"/>
            <a:ext cx="1871476" cy="499873"/>
          </a:xfrm>
          <a:prstGeom prst="rect">
            <a:avLst/>
          </a:prstGeom>
        </p:spPr>
      </p:pic>
    </p:spTree>
    <p:custDataLst>
      <p:tags r:id="rId1"/>
    </p:custDataLst>
    <p:extLst>
      <p:ext uri="{BB962C8B-B14F-4D97-AF65-F5344CB8AC3E}">
        <p14:creationId xmlns:p14="http://schemas.microsoft.com/office/powerpoint/2010/main" val="6554252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DF29BC-03D9-4630-BAF9-20F882FB0957}"/>
              </a:ext>
            </a:extLst>
          </p:cNvPr>
          <p:cNvSpPr/>
          <p:nvPr userDrawn="1"/>
        </p:nvSpPr>
        <p:spPr>
          <a:xfrm>
            <a:off x="9780608" y="6238754"/>
            <a:ext cx="2731625" cy="671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80877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73457" y="1709740"/>
            <a:ext cx="9159499" cy="2852737"/>
          </a:xfrm>
          <a:prstGeom prst="rect">
            <a:avLst/>
          </a:prstGeom>
        </p:spPr>
        <p:txBody>
          <a:bodyPr anchor="b"/>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2673457" y="4589465"/>
            <a:ext cx="9159499"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solidFill>
            </a:endParaRPr>
          </a:p>
        </p:txBody>
      </p:sp>
      <p:pic>
        <p:nvPicPr>
          <p:cNvPr id="6" name="Picture 5" descr="Text&#10;&#10;Description automatically generated">
            <a:extLst>
              <a:ext uri="{FF2B5EF4-FFF2-40B4-BE49-F238E27FC236}">
                <a16:creationId xmlns:a16="http://schemas.microsoft.com/office/drawing/2014/main" id="{4122ACB8-58B0-44AD-8FBA-BA60BDFE5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2992710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and smaller body">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8015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15900" y="1668896"/>
            <a:ext cx="9594770"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Text&#10;&#10;Description automatically generated">
            <a:extLst>
              <a:ext uri="{FF2B5EF4-FFF2-40B4-BE49-F238E27FC236}">
                <a16:creationId xmlns:a16="http://schemas.microsoft.com/office/drawing/2014/main" id="{D52255A0-D4BC-4FBE-A1F7-B8C674B8F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13042426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Title and Full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52727"/>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dirty="0">
              <a:solidFill>
                <a:prstClr val="black"/>
              </a:solidFill>
            </a:endParaRPr>
          </a:p>
        </p:txBody>
      </p:sp>
    </p:spTree>
    <p:custDataLst>
      <p:tags r:id="rId1"/>
    </p:custDataLst>
    <p:extLst>
      <p:ext uri="{BB962C8B-B14F-4D97-AF65-F5344CB8AC3E}">
        <p14:creationId xmlns:p14="http://schemas.microsoft.com/office/powerpoint/2010/main" val="38019014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Tree>
    <p:custDataLst>
      <p:tags r:id="rId1"/>
    </p:custDataLst>
    <p:extLst>
      <p:ext uri="{BB962C8B-B14F-4D97-AF65-F5344CB8AC3E}">
        <p14:creationId xmlns:p14="http://schemas.microsoft.com/office/powerpoint/2010/main" val="5331475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470825" y="1809946"/>
            <a:ext cx="9555859" cy="4788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31163346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Left Col +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7" y="18288"/>
            <a:ext cx="6320829" cy="1252727"/>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1281" y="1546268"/>
            <a:ext cx="4765954" cy="46785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
        <p:nvSpPr>
          <p:cNvPr id="7" name="Picture Placeholder 6">
            <a:extLst>
              <a:ext uri="{FF2B5EF4-FFF2-40B4-BE49-F238E27FC236}">
                <a16:creationId xmlns:a16="http://schemas.microsoft.com/office/drawing/2014/main" id="{751698C5-DF24-4FE1-8C7A-51A6B5024D47}"/>
              </a:ext>
            </a:extLst>
          </p:cNvPr>
          <p:cNvSpPr>
            <a:spLocks noGrp="1"/>
          </p:cNvSpPr>
          <p:nvPr>
            <p:ph type="pic" sz="quarter" idx="12"/>
          </p:nvPr>
        </p:nvSpPr>
        <p:spPr>
          <a:xfrm>
            <a:off x="6476276" y="-64008"/>
            <a:ext cx="5715724" cy="7493847"/>
          </a:xfrm>
        </p:spPr>
        <p:txBody>
          <a:bodyPr/>
          <a:lstStyle/>
          <a:p>
            <a:r>
              <a:rPr lang="en-US"/>
              <a:t>Click icon to add picture</a:t>
            </a:r>
          </a:p>
        </p:txBody>
      </p:sp>
    </p:spTree>
    <p:custDataLst>
      <p:tags r:id="rId1"/>
    </p:custDataLst>
    <p:extLst>
      <p:ext uri="{BB962C8B-B14F-4D97-AF65-F5344CB8AC3E}">
        <p14:creationId xmlns:p14="http://schemas.microsoft.com/office/powerpoint/2010/main" val="2500022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47331" y="1529116"/>
            <a:ext cx="5067452" cy="393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4524" y="1536569"/>
            <a:ext cx="5067452" cy="3922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0" y="144643"/>
            <a:ext cx="10648526" cy="1049235"/>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34598983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9340046" y="6605811"/>
            <a:ext cx="2686639" cy="259237"/>
          </a:xfrm>
          <a:prstGeom prst="rect">
            <a:avLst/>
          </a:prstGeom>
        </p:spPr>
        <p:txBody>
          <a:bodyPr/>
          <a:lstStyle/>
          <a:p>
            <a:endParaRPr lang="en-US">
              <a:solidFill>
                <a:prstClr val="black"/>
              </a:solidFill>
            </a:endParaRPr>
          </a:p>
        </p:txBody>
      </p:sp>
      <p:sp>
        <p:nvSpPr>
          <p:cNvPr id="10" name="Content Placeholder 9"/>
          <p:cNvSpPr>
            <a:spLocks noGrp="1"/>
          </p:cNvSpPr>
          <p:nvPr>
            <p:ph sz="quarter" idx="12"/>
          </p:nvPr>
        </p:nvSpPr>
        <p:spPr>
          <a:xfrm>
            <a:off x="141401" y="1809750"/>
            <a:ext cx="2130311" cy="4251325"/>
          </a:xfrm>
        </p:spPr>
        <p:txBody>
          <a:bodyPr>
            <a:noAutofit/>
          </a:bodyPr>
          <a:lstStyle>
            <a:lvl1pPr>
              <a:defRPr sz="1800" i="1"/>
            </a:lvl1pPr>
            <a:lvl2pPr marL="502920">
              <a:defRPr sz="1600" i="1"/>
            </a:lvl2pPr>
            <a:lvl3pPr>
              <a:defRPr sz="1400" i="1"/>
            </a:lvl3pPr>
            <a:lvl4pPr>
              <a:defRPr sz="1200" i="1"/>
            </a:lvl4pPr>
            <a:lvl5pPr>
              <a:defRPr sz="1200" i="1"/>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834049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3">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userDrawn="1"/>
        </p:nvSpPr>
        <p:spPr>
          <a:xfrm>
            <a:off x="0" y="0"/>
            <a:ext cx="753291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640078" y="627016"/>
            <a:ext cx="6389027" cy="5601790"/>
          </a:xfrm>
        </p:spPr>
        <p:txBody>
          <a:bodyPr>
            <a:noAutofit/>
          </a:bodyPr>
          <a:lstStyle>
            <a:lvl1pPr algn="r">
              <a:lnSpc>
                <a:spcPct val="101000"/>
              </a:lnSpc>
              <a:spcBef>
                <a:spcPts val="700"/>
              </a:spcBef>
              <a:spcAft>
                <a:spcPts val="700"/>
              </a:spcAft>
              <a:defRPr sz="8000" baseline="0"/>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a:prstGeom prst="rect">
            <a:avLst/>
          </a:prstGeom>
        </p:spPr>
        <p:txBody>
          <a:bodyPr anchor="ctr">
            <a:normAutofit/>
          </a:bodyPr>
          <a:lstStyle>
            <a:lvl1pPr>
              <a:defRPr lang="en-US" sz="2600" kern="1200" spc="50" baseline="0" dirty="0" smtClean="0">
                <a:solidFill>
                  <a:schemeClr val="tx1"/>
                </a:solidFill>
                <a:latin typeface="+mn-lt"/>
                <a:ea typeface="+mn-ea"/>
                <a:cs typeface="Calibri"/>
              </a:defRPr>
            </a:lvl1pPr>
            <a:lvl2pPr marL="0" indent="0">
              <a:buNone/>
              <a:defRPr/>
            </a:lvl2pPr>
          </a:lstStyle>
          <a:p>
            <a:pPr lvl="0"/>
            <a:r>
              <a:rPr lang="en-US" dirty="0"/>
              <a:t>Click to edit Master text styles</a:t>
            </a:r>
          </a:p>
        </p:txBody>
      </p:sp>
      <p:pic>
        <p:nvPicPr>
          <p:cNvPr id="3" name="Picture 2" descr="Text&#10;&#10;Description automatically generated">
            <a:extLst>
              <a:ext uri="{FF2B5EF4-FFF2-40B4-BE49-F238E27FC236}">
                <a16:creationId xmlns:a16="http://schemas.microsoft.com/office/drawing/2014/main" id="{4DB085A0-F228-2567-2097-79BA28DA5A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3351023420"/>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0" y="2264985"/>
            <a:ext cx="5297764" cy="3952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lstStyle>
            <a:lvl1pPr>
              <a:lnSpc>
                <a:spcPct val="101000"/>
              </a:lnSpc>
              <a:spcBef>
                <a:spcPts val="700"/>
              </a:spcBef>
              <a:spcAft>
                <a:spcPts val="700"/>
              </a:spcAft>
              <a:defRPr baseline="0">
                <a:solidFill>
                  <a:schemeClr val="tx1"/>
                </a:solidFill>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a:prstGeom prst="rect">
            <a:avLst/>
          </a:prstGeom>
        </p:spPr>
        <p:txBody>
          <a:bodyPr>
            <a:normAutofit/>
          </a:bodyPr>
          <a:lstStyle>
            <a:lvl1pPr>
              <a:defRPr>
                <a:solidFill>
                  <a:schemeClr val="bg1"/>
                </a:solidFill>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a:prstGeom prst="rect">
            <a:avLst/>
          </a:prstGeom>
        </p:spPr>
        <p:txBody>
          <a:bodyPr/>
          <a:lstStyle/>
          <a:p>
            <a:endParaRPr lang="en-US" dirty="0"/>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a:prstGeom prst="rect">
            <a:avLst/>
          </a:prstGeom>
        </p:spPr>
        <p:txBody>
          <a:bodyPr/>
          <a:lstStyle/>
          <a:p>
            <a:endParaRPr lang="en-US" dirty="0"/>
          </a:p>
        </p:txBody>
      </p:sp>
      <p:pic>
        <p:nvPicPr>
          <p:cNvPr id="6" name="Picture 5" descr="Text&#10;&#10;Description automatically generated">
            <a:extLst>
              <a:ext uri="{FF2B5EF4-FFF2-40B4-BE49-F238E27FC236}">
                <a16:creationId xmlns:a16="http://schemas.microsoft.com/office/drawing/2014/main" id="{5996FA69-366D-2DFA-6EDF-CACC579CC9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20801082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a:prstGeom prst="rect">
            <a:avLst/>
          </a:prstGeom>
        </p:spPr>
        <p:txBody>
          <a:bodyPr anchor="ctr">
            <a:normAutofit/>
          </a:bodyPr>
          <a:lstStyle>
            <a:lvl1pPr>
              <a:defRPr sz="2000">
                <a:solidFill>
                  <a:schemeClr val="bg1"/>
                </a:solidFill>
              </a:defRPr>
            </a:lvl1pPr>
          </a:lstStyle>
          <a:p>
            <a:r>
              <a:rPr lang="en-US" sz="2000" dirty="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Sample Footer Text</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a:prstGeom prst="rect">
            <a:avLst/>
          </a:prstGeom>
        </p:spPr>
        <p:txBody>
          <a:bodyPr/>
          <a:lstStyle/>
          <a:p>
            <a:endParaRPr lang="en-US" dirty="0"/>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a:prstGeom prst="rect">
            <a:avLst/>
          </a:prstGeom>
        </p:spPr>
        <p:txBody>
          <a:bodyPr/>
          <a:lstStyle/>
          <a:p>
            <a:endParaRPr lang="en-US" dirty="0"/>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02350" y="3429000"/>
            <a:ext cx="6076950" cy="3429000"/>
          </a:xfrm>
          <a:prstGeom prst="rect">
            <a:avLst/>
          </a:prstGeom>
        </p:spPr>
        <p:txBody>
          <a:bodyPr/>
          <a:lstStyle/>
          <a:p>
            <a:endParaRPr lang="en-US" dirty="0"/>
          </a:p>
        </p:txBody>
      </p:sp>
      <p:pic>
        <p:nvPicPr>
          <p:cNvPr id="2" name="Picture 1" descr="Text&#10;&#10;Description automatically generated">
            <a:extLst>
              <a:ext uri="{FF2B5EF4-FFF2-40B4-BE49-F238E27FC236}">
                <a16:creationId xmlns:a16="http://schemas.microsoft.com/office/drawing/2014/main" id="{5AA32E03-86C6-1866-5BAE-73649465D9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3873372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Full Content">
    <p:spTree>
      <p:nvGrpSpPr>
        <p:cNvPr id="1" name=""/>
        <p:cNvGrpSpPr/>
        <p:nvPr/>
      </p:nvGrpSpPr>
      <p:grpSpPr>
        <a:xfrm>
          <a:off x="0" y="0"/>
          <a:ext cx="0" cy="0"/>
          <a:chOff x="0" y="0"/>
          <a:chExt cx="0" cy="0"/>
        </a:xfrm>
      </p:grpSpPr>
      <p:sp>
        <p:nvSpPr>
          <p:cNvPr id="2" name="Title 1"/>
          <p:cNvSpPr>
            <a:spLocks noGrp="1"/>
          </p:cNvSpPr>
          <p:nvPr>
            <p:ph type="title"/>
          </p:nvPr>
        </p:nvSpPr>
        <p:spPr>
          <a:xfrm>
            <a:off x="284063" y="1"/>
            <a:ext cx="11742622" cy="1252727"/>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pic>
        <p:nvPicPr>
          <p:cNvPr id="6" name="Picture 5" descr="Text&#10;&#10;Description automatically generated">
            <a:extLst>
              <a:ext uri="{FF2B5EF4-FFF2-40B4-BE49-F238E27FC236}">
                <a16:creationId xmlns:a16="http://schemas.microsoft.com/office/drawing/2014/main" id="{3C3014D4-D797-492D-8B9C-F1F9A49709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14168594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a:prstGeom prst="rect">
            <a:avLst/>
          </a:prstGeo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ustDataLst>
      <p:tags r:id="rId1"/>
    </p:custDataLst>
    <p:extLst>
      <p:ext uri="{BB962C8B-B14F-4D97-AF65-F5344CB8AC3E}">
        <p14:creationId xmlns:p14="http://schemas.microsoft.com/office/powerpoint/2010/main" val="33207442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hasCustomPrompt="1"/>
          </p:nvPr>
        </p:nvSpPr>
        <p:spPr>
          <a:xfrm>
            <a:off x="171450" y="317814"/>
            <a:ext cx="12020550" cy="1700784"/>
          </a:xfrm>
        </p:spPr>
        <p:txBody>
          <a:bodyPr/>
          <a:lstStyle>
            <a:lvl1pPr>
              <a:defRPr cap="none"/>
            </a:lvl1pPr>
          </a:lstStyle>
          <a:p>
            <a:r>
              <a:rPr lang="en-US" dirty="0"/>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a:xfrm>
            <a:off x="960120" y="2416629"/>
            <a:ext cx="10268712" cy="37647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a:xfrm>
            <a:off x="10296144" y="6356350"/>
            <a:ext cx="932688" cy="365125"/>
          </a:xfrm>
          <a:prstGeom prst="rect">
            <a:avLst/>
          </a:prstGeom>
        </p:spPr>
        <p:txBody>
          <a:bodyPr/>
          <a:lstStyle/>
          <a:p>
            <a:fld id="{27CE633F-9882-4A5C-83A2-1109D0C73261}" type="slidenum">
              <a:rPr lang="en-US" smtClean="0"/>
              <a:t>‹#›</a:t>
            </a:fld>
            <a:endParaRPr lang="en-US" dirty="0"/>
          </a:p>
        </p:txBody>
      </p:sp>
    </p:spTree>
    <p:custDataLst>
      <p:tags r:id="rId1"/>
    </p:custDataLst>
    <p:extLst>
      <p:ext uri="{BB962C8B-B14F-4D97-AF65-F5344CB8AC3E}">
        <p14:creationId xmlns:p14="http://schemas.microsoft.com/office/powerpoint/2010/main" val="14019655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1_Title and content narrow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D106CD-90E3-A840-379D-A67318340349}"/>
              </a:ext>
            </a:extLst>
          </p:cNvPr>
          <p:cNvSpPr/>
          <p:nvPr userDrawn="1"/>
        </p:nvSpPr>
        <p:spPr>
          <a:xfrm>
            <a:off x="0" y="1485900"/>
            <a:ext cx="12192000" cy="1101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380910-921F-4143-AB01-0F0AFC2908C4}"/>
              </a:ext>
            </a:extLst>
          </p:cNvPr>
          <p:cNvSpPr>
            <a:spLocks noGrp="1"/>
          </p:cNvSpPr>
          <p:nvPr>
            <p:ph type="title" hasCustomPrompt="1"/>
          </p:nvPr>
        </p:nvSpPr>
        <p:spPr>
          <a:xfrm>
            <a:off x="171450" y="394014"/>
            <a:ext cx="12020550" cy="615636"/>
          </a:xfrm>
        </p:spPr>
        <p:txBody>
          <a:bodyPr/>
          <a:lstStyle>
            <a:lvl1pPr>
              <a:defRPr cap="none"/>
            </a:lvl1pPr>
          </a:lstStyle>
          <a:p>
            <a:r>
              <a:rPr lang="en-US" dirty="0"/>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a:xfrm>
            <a:off x="960120" y="1485900"/>
            <a:ext cx="10268712" cy="5372099"/>
          </a:xfrm>
          <a:prstGeom prst="rect">
            <a:avLst/>
          </a:prstGeom>
        </p:spPr>
        <p:txBody>
          <a:bodyPr anchor="ctr"/>
          <a:lstStyle>
            <a:lvl3pPr>
              <a:defRPr/>
            </a:lvl3pPr>
            <a:lvl4pPr marL="320040" indent="0">
              <a:buNone/>
              <a:defRPr/>
            </a:lvl4pPr>
            <a:lvl5pPr marL="594360" indent="0">
              <a:buNone/>
              <a:defRPr/>
            </a:lvl5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32919927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6000"/>
            </a:lvl1pPr>
          </a:lstStyle>
          <a:p>
            <a:r>
              <a:rPr lang="en-US" sz="5400" dirty="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4657345" cy="6858000"/>
          </a:xfrm>
          <a:prstGeom prst="rect">
            <a:avLst/>
          </a:prstGeom>
        </p:spPr>
        <p:txBody>
          <a:bodyPr/>
          <a:lstStyle/>
          <a:p>
            <a:endParaRPr lang="en-US" dirty="0"/>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Sample Footer Text</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a:prstGeom prst="rect">
            <a:avLst/>
          </a:prstGeom>
        </p:spPr>
        <p:txBody>
          <a:bodyPr anchor="ctr">
            <a:normAutofit/>
          </a:bodyPr>
          <a:lstStyle>
            <a:lvl1pPr>
              <a:defRPr sz="2800">
                <a:solidFill>
                  <a:schemeClr val="bg1"/>
                </a:solidFill>
              </a:defRPr>
            </a:lvl1pPr>
          </a:lstStyle>
          <a:p>
            <a:r>
              <a:rPr lang="en-US" sz="2000" dirty="0">
                <a:solidFill>
                  <a:schemeClr val="bg1"/>
                </a:solidFill>
                <a:cs typeface="Calibri"/>
              </a:rPr>
              <a:t>Click to edit master text style</a:t>
            </a:r>
          </a:p>
        </p:txBody>
      </p:sp>
      <p:pic>
        <p:nvPicPr>
          <p:cNvPr id="2" name="Picture 1" descr="Text&#10;&#10;Description automatically generated">
            <a:extLst>
              <a:ext uri="{FF2B5EF4-FFF2-40B4-BE49-F238E27FC236}">
                <a16:creationId xmlns:a16="http://schemas.microsoft.com/office/drawing/2014/main" id="{78B3AC74-5059-696A-3D9E-15CDAF4BCD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58127"/>
            <a:ext cx="1871476" cy="499873"/>
          </a:xfrm>
          <a:prstGeom prst="rect">
            <a:avLst/>
          </a:prstGeom>
        </p:spPr>
      </p:pic>
    </p:spTree>
    <p:custDataLst>
      <p:tags r:id="rId1"/>
    </p:custDataLst>
    <p:extLst>
      <p:ext uri="{BB962C8B-B14F-4D97-AF65-F5344CB8AC3E}">
        <p14:creationId xmlns:p14="http://schemas.microsoft.com/office/powerpoint/2010/main" val="2741192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a:prstGeom prst="rect">
            <a:avLst/>
          </a:prstGeom>
        </p:spPr>
        <p:txBody>
          <a:bodyPr/>
          <a:lstStyle/>
          <a:p>
            <a:endParaRPr lang="en-US" dirty="0"/>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a:prstGeom prst="rect">
            <a:avLst/>
          </a:prstGeom>
        </p:spPr>
        <p:txBody>
          <a:bodyPr/>
          <a:lstStyle/>
          <a:p>
            <a:endParaRPr lang="en-US" dirty="0"/>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a:prstGeom prst="rect">
            <a:avLst/>
          </a:prstGeom>
        </p:spPr>
        <p:txBody>
          <a:bodyPr/>
          <a:lstStyle/>
          <a:p>
            <a:endParaRPr lang="en-US" dirty="0"/>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a:prstGeom prst="rect">
            <a:avLst/>
          </a:prstGeom>
        </p:spPr>
        <p:txBody>
          <a:bodyPr/>
          <a:lstStyle/>
          <a:p>
            <a:endParaRPr lang="en-US" dirty="0"/>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a:prstGeom prst="rect">
            <a:avLst/>
          </a:prstGeo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66800" y="5458421"/>
            <a:ext cx="1790700" cy="350292"/>
          </a:xfrm>
          <a:prstGeom prst="rect">
            <a:avLst/>
          </a:prstGeo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a:prstGeom prst="rect">
            <a:avLst/>
          </a:prstGeo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21762" y="5458421"/>
            <a:ext cx="1790700" cy="350292"/>
          </a:xfrm>
          <a:prstGeom prst="rect">
            <a:avLst/>
          </a:prstGeo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a:prstGeom prst="rect">
            <a:avLst/>
          </a:prstGeo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458421"/>
            <a:ext cx="1790700" cy="350292"/>
          </a:xfrm>
          <a:prstGeom prst="rect">
            <a:avLst/>
          </a:prstGeo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a:prstGeom prst="rect">
            <a:avLst/>
          </a:prstGeo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458421"/>
            <a:ext cx="1790700" cy="350292"/>
          </a:xfrm>
          <a:prstGeom prst="rect">
            <a:avLst/>
          </a:prstGeo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spTree>
    <p:custDataLst>
      <p:tags r:id="rId1"/>
    </p:custDataLst>
    <p:extLst>
      <p:ext uri="{BB962C8B-B14F-4D97-AF65-F5344CB8AC3E}">
        <p14:creationId xmlns:p14="http://schemas.microsoft.com/office/powerpoint/2010/main" val="14013625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5E9BDD-84F6-6E52-8733-F6E690FCFC6B}"/>
              </a:ext>
            </a:extLst>
          </p:cNvPr>
          <p:cNvSpPr/>
          <p:nvPr userDrawn="1"/>
        </p:nvSpPr>
        <p:spPr>
          <a:xfrm>
            <a:off x="0" y="1485900"/>
            <a:ext cx="12192000" cy="1101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a:xfrm>
            <a:off x="266700" y="317814"/>
            <a:ext cx="11571058" cy="892048"/>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0" y="1505204"/>
            <a:ext cx="4818888" cy="514096"/>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2019300"/>
            <a:ext cx="4818888" cy="4667250"/>
          </a:xfrm>
          <a:prstGeom prst="rect">
            <a:avLst/>
          </a:prstGeo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3" y="1505204"/>
            <a:ext cx="4818888" cy="514096"/>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2019300"/>
            <a:ext cx="4818888" cy="4667250"/>
          </a:xfrm>
          <a:prstGeom prst="rect">
            <a:avLst/>
          </a:prstGeo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6953090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a:prstGeom prst="rect">
            <a:avLst/>
          </a:prstGeo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a:prstGeom prst="rect">
            <a:avLst/>
          </a:prstGeo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a:prstGeom prst="rect">
            <a:avLst/>
          </a:prstGeo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pic>
        <p:nvPicPr>
          <p:cNvPr id="2" name="Picture 1" descr="Text&#10;&#10;Description automatically generated">
            <a:extLst>
              <a:ext uri="{FF2B5EF4-FFF2-40B4-BE49-F238E27FC236}">
                <a16:creationId xmlns:a16="http://schemas.microsoft.com/office/drawing/2014/main" id="{AD2A1A53-4190-3DAB-5AB2-0F3578DE0A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26557187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a:xfrm>
            <a:off x="266700" y="317814"/>
            <a:ext cx="11571058" cy="170078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a:prstGeom prst="rect">
            <a:avLst/>
          </a:prstGeo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a:prstGeom prst="rect">
            <a:avLst/>
          </a:prstGeo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a:prstGeom prst="rect">
            <a:avLst/>
          </a:prstGeo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a:prstGeom prst="rect">
            <a:avLst/>
          </a:prstGeo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pic>
        <p:nvPicPr>
          <p:cNvPr id="2" name="Picture 1" descr="Text&#10;&#10;Description automatically generated">
            <a:extLst>
              <a:ext uri="{FF2B5EF4-FFF2-40B4-BE49-F238E27FC236}">
                <a16:creationId xmlns:a16="http://schemas.microsoft.com/office/drawing/2014/main" id="{AD2A1A53-4190-3DAB-5AB2-0F3578DE0A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34982523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1830" y="635000"/>
            <a:ext cx="5171770" cy="2039374"/>
          </a:xfrm>
        </p:spPr>
        <p:txBody>
          <a:bodyPr anchor="b">
            <a:noAutofit/>
          </a:bodyPr>
          <a:lstStyle>
            <a:lvl1pPr>
              <a:lnSpc>
                <a:spcPct val="101000"/>
              </a:lnSpc>
              <a:spcBef>
                <a:spcPts val="700"/>
              </a:spcBef>
              <a:spcAft>
                <a:spcPts val="700"/>
              </a:spcAft>
              <a:defRPr sz="6600" baseline="0"/>
            </a:lvl1pPr>
          </a:lstStyle>
          <a:p>
            <a:r>
              <a:rPr lang="en-US" dirty="0"/>
              <a:t>Click to edit</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a:prstGeom prst="rect">
            <a:avLst/>
          </a:prstGeom>
        </p:spPr>
        <p:txBody>
          <a:bodyPr>
            <a:normAutofit/>
          </a:bodyPr>
          <a:lstStyle>
            <a:lvl1pPr>
              <a:defRPr lang="en-US" sz="2200" kern="1200" spc="50" baseline="0" dirty="0" smtClean="0">
                <a:solidFill>
                  <a:schemeClr val="bg1"/>
                </a:solidFill>
                <a:latin typeface="+mn-lt"/>
                <a:ea typeface="+mn-ea"/>
                <a:cs typeface="+mn-cs"/>
              </a:defRPr>
            </a:lvl1pPr>
          </a:lstStyle>
          <a:p>
            <a:pPr lvl="0"/>
            <a:r>
              <a:rPr lang="en-US" dirty="0"/>
              <a:t>Click to edit Master text styles</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a:prstGeom prst="rect">
            <a:avLst/>
          </a:prstGeom>
        </p:spPr>
        <p:txBody>
          <a:bodyPr/>
          <a:lstStyle/>
          <a:p>
            <a:endParaRPr lang="en-US" dirty="0"/>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a:prstGeom prst="rect">
            <a:avLst/>
          </a:prstGeom>
        </p:spPr>
        <p:txBody>
          <a:bodyPr/>
          <a:lstStyle/>
          <a:p>
            <a:endParaRPr lang="en-US" dirty="0"/>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a:prstGeom prst="rect">
            <a:avLst/>
          </a:prstGeom>
        </p:spPr>
        <p:txBody>
          <a:bodyPr/>
          <a:lstStyle/>
          <a:p>
            <a:endParaRPr lang="en-US" dirty="0"/>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a:prstGeom prst="rect">
            <a:avLst/>
          </a:prstGeom>
        </p:spPr>
        <p:txBody>
          <a:bodyPr/>
          <a:lstStyle/>
          <a:p>
            <a:endParaRPr lang="en-US" dirty="0"/>
          </a:p>
        </p:txBody>
      </p:sp>
      <p:pic>
        <p:nvPicPr>
          <p:cNvPr id="3" name="Picture 2" descr="Text&#10;&#10;Description automatically generated">
            <a:extLst>
              <a:ext uri="{FF2B5EF4-FFF2-40B4-BE49-F238E27FC236}">
                <a16:creationId xmlns:a16="http://schemas.microsoft.com/office/drawing/2014/main" id="{2B7785B7-E88A-E6AA-DC0D-FF443C09E9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4671566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3990108" y="1225106"/>
            <a:ext cx="8201891" cy="39518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555193" y="3036762"/>
            <a:ext cx="7136064" cy="1700784"/>
          </a:xfrm>
        </p:spPr>
        <p:txBody>
          <a:bodyPr/>
          <a:lstStyle>
            <a:lvl1pPr>
              <a:lnSpc>
                <a:spcPct val="101000"/>
              </a:lnSpc>
              <a:spcBef>
                <a:spcPts val="700"/>
              </a:spcBef>
              <a:spcAft>
                <a:spcPts val="700"/>
              </a:spcAft>
              <a:defRPr baseline="0"/>
            </a:lvl1pPr>
          </a:lstStyle>
          <a:p>
            <a:r>
              <a:rPr lang="en-US" dirty="0"/>
              <a:t>Click to edit</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a:prstGeom prst="rect">
            <a:avLst/>
          </a:prstGeom>
        </p:spPr>
        <p:txBody>
          <a:bodyPr/>
          <a:lstStyle/>
          <a:p>
            <a:endParaRPr lang="en-US" dirty="0"/>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a:prstGeom prst="rect">
            <a:avLst/>
          </a:prstGeom>
        </p:spPr>
        <p:txBody>
          <a:bodyPr>
            <a:normAutofit/>
          </a:bodyPr>
          <a:lstStyle>
            <a:lvl1pPr>
              <a:defRPr sz="1600">
                <a:solidFill>
                  <a:schemeClr val="tx1"/>
                </a:solidFill>
              </a:defRPr>
            </a:lvl1pPr>
          </a:lstStyle>
          <a:p>
            <a:r>
              <a:rPr lang="en-US" dirty="0">
                <a:cs typeface="Calibri"/>
              </a:rPr>
              <a:t>Click to edit</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a:prstGeom prst="rect">
            <a:avLst/>
          </a:prstGeom>
        </p:spPr>
        <p:txBody>
          <a:bodyPr>
            <a:normAutofit/>
          </a:bodyPr>
          <a:lstStyle>
            <a:lvl1pPr>
              <a:defRPr sz="1600">
                <a:solidFill>
                  <a:schemeClr val="tx1"/>
                </a:solidFill>
              </a:defRPr>
            </a:lvl1pPr>
          </a:lstStyle>
          <a:p>
            <a:r>
              <a:rPr lang="en-US" dirty="0">
                <a:cs typeface="Calibri"/>
              </a:rPr>
              <a:t>Click to edit</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a:prstGeom prst="rect">
            <a:avLst/>
          </a:prstGeom>
        </p:spPr>
        <p:txBody>
          <a:bodyPr>
            <a:normAutofit/>
          </a:bodyPr>
          <a:lstStyle>
            <a:lvl1pPr>
              <a:defRPr sz="1600">
                <a:solidFill>
                  <a:schemeClr val="tx1"/>
                </a:solidFill>
              </a:defRPr>
            </a:lvl1pPr>
          </a:lstStyle>
          <a:p>
            <a:r>
              <a:rPr lang="en-US" dirty="0">
                <a:cs typeface="Calibri"/>
              </a:rPr>
              <a:t>Click to edit</a:t>
            </a:r>
          </a:p>
        </p:txBody>
      </p:sp>
      <p:pic>
        <p:nvPicPr>
          <p:cNvPr id="6" name="Picture 5" descr="Text&#10;&#10;Description automatically generated">
            <a:extLst>
              <a:ext uri="{FF2B5EF4-FFF2-40B4-BE49-F238E27FC236}">
                <a16:creationId xmlns:a16="http://schemas.microsoft.com/office/drawing/2014/main" id="{C1CC9EFA-F7FF-2A23-CFC8-A7402DBCEE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
    </p:custDataLst>
    <p:extLst>
      <p:ext uri="{BB962C8B-B14F-4D97-AF65-F5344CB8AC3E}">
        <p14:creationId xmlns:p14="http://schemas.microsoft.com/office/powerpoint/2010/main" val="278783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ags" Target="../tags/tag3.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2.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ags" Target="../tags/tag15.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tags" Target="../tags/tag3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theme" Target="../theme/theme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image" Target="../media/image2.png"/><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tags" Target="../tags/tag61.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theme" Target="../theme/theme5.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theme" Target="../theme/theme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image" Target="../media/image2.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tags" Target="../tags/tag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theme" Target="../theme/theme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image" Target="../media/image2.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tags" Target="../tags/tag112.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5987"/>
            <a:ext cx="12192000" cy="1756676"/>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Placeholder 1"/>
          <p:cNvSpPr>
            <a:spLocks noGrp="1"/>
          </p:cNvSpPr>
          <p:nvPr>
            <p:ph type="title"/>
          </p:nvPr>
        </p:nvSpPr>
        <p:spPr>
          <a:xfrm>
            <a:off x="284063" y="1"/>
            <a:ext cx="11742622" cy="16906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84063" y="1809946"/>
            <a:ext cx="11742622" cy="47888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9340046" y="6605811"/>
            <a:ext cx="2686639" cy="25923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solidFill>
            </a:endParaRPr>
          </a:p>
        </p:txBody>
      </p:sp>
      <p:pic>
        <p:nvPicPr>
          <p:cNvPr id="10" name="Picture 9"/>
          <p:cNvPicPr/>
          <p:nvPr/>
        </p:nvPicPr>
        <p:blipFill rotWithShape="1">
          <a:blip r:embed="rId8" cstate="print">
            <a:extLst>
              <a:ext uri="{28A0092B-C50C-407E-A947-70E740481C1C}">
                <a14:useLocalDpi xmlns:a14="http://schemas.microsoft.com/office/drawing/2010/main" val="0"/>
              </a:ext>
            </a:extLst>
          </a:blip>
          <a:srcRect b="21462"/>
          <a:stretch/>
        </p:blipFill>
        <p:spPr bwMode="auto">
          <a:xfrm>
            <a:off x="284063" y="6205272"/>
            <a:ext cx="1854567" cy="380807"/>
          </a:xfrm>
          <a:prstGeom prst="rect">
            <a:avLst/>
          </a:prstGeom>
          <a:ln>
            <a:noFill/>
          </a:ln>
          <a:extLst>
            <a:ext uri="{53640926-AAD7-44D8-BBD7-CCE9431645EC}">
              <a14:shadowObscured xmlns:a14="http://schemas.microsoft.com/office/drawing/2010/main"/>
            </a:ext>
          </a:extLst>
        </p:spPr>
      </p:pic>
      <p:sp>
        <p:nvSpPr>
          <p:cNvPr id="11" name="Text Box 202"/>
          <p:cNvSpPr txBox="1"/>
          <p:nvPr/>
        </p:nvSpPr>
        <p:spPr>
          <a:xfrm>
            <a:off x="670000" y="6456461"/>
            <a:ext cx="1269745" cy="2719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400" b="0">
                <a:solidFill>
                  <a:srgbClr val="BC8FDD"/>
                </a:solidFill>
                <a:effectLst/>
                <a:latin typeface="Mistral" panose="03090702030407020403" pitchFamily="66" charset="0"/>
                <a:ea typeface="Times New Roman" panose="02020603050405020304" pitchFamily="18" charset="0"/>
                <a:cs typeface="Times New Roman" panose="02020603050405020304" pitchFamily="18" charset="0"/>
              </a:rPr>
              <a:t>…For Dog’s Sake!</a:t>
            </a:r>
            <a:endParaRPr lang="en-US" sz="70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2" name="Text Placeholder 3"/>
          <p:cNvSpPr txBox="1">
            <a:spLocks/>
          </p:cNvSpPr>
          <p:nvPr/>
        </p:nvSpPr>
        <p:spPr>
          <a:xfrm>
            <a:off x="136483" y="1809946"/>
            <a:ext cx="2157265" cy="429638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980273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Lst>
  <p:txStyles>
    <p:titleStyle>
      <a:lvl1pPr algn="l" defTabSz="914377" rtl="0" eaLnBrk="1" latinLnBrk="0" hangingPunct="1">
        <a:lnSpc>
          <a:spcPct val="90000"/>
        </a:lnSpc>
        <a:spcBef>
          <a:spcPct val="0"/>
        </a:spcBef>
        <a:buNone/>
        <a:defRPr sz="4400" b="0" kern="1200" cap="none" spc="0">
          <a:ln w="0"/>
          <a:solidFill>
            <a:schemeClr val="accent1">
              <a:lumMod val="40000"/>
              <a:lumOff val="60000"/>
            </a:schemeClr>
          </a:solidFill>
          <a:effectLst>
            <a:outerShdw blurRad="38100" dist="25400" dir="5400000" algn="ctr" rotWithShape="0">
              <a:srgbClr val="6E747A">
                <a:alpha val="43000"/>
              </a:srgbClr>
            </a:outerShdw>
          </a:effectLst>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5986"/>
            <a:ext cx="12192000" cy="1337784"/>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Placeholder 1"/>
          <p:cNvSpPr>
            <a:spLocks noGrp="1"/>
          </p:cNvSpPr>
          <p:nvPr>
            <p:ph type="title"/>
          </p:nvPr>
        </p:nvSpPr>
        <p:spPr>
          <a:xfrm>
            <a:off x="284063" y="-65986"/>
            <a:ext cx="11742622" cy="12461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84063" y="1363454"/>
            <a:ext cx="11742622" cy="5235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9340046" y="6605811"/>
            <a:ext cx="2686639" cy="25923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solidFill>
            </a:endParaRPr>
          </a:p>
        </p:txBody>
      </p:sp>
      <p:sp>
        <p:nvSpPr>
          <p:cNvPr id="12" name="Text Placeholder 3"/>
          <p:cNvSpPr txBox="1">
            <a:spLocks/>
          </p:cNvSpPr>
          <p:nvPr/>
        </p:nvSpPr>
        <p:spPr>
          <a:xfrm>
            <a:off x="136483" y="1809946"/>
            <a:ext cx="2157265" cy="429638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a:p>
        </p:txBody>
      </p:sp>
      <p:sp>
        <p:nvSpPr>
          <p:cNvPr id="4" name="Rectangle 3">
            <a:extLst>
              <a:ext uri="{FF2B5EF4-FFF2-40B4-BE49-F238E27FC236}">
                <a16:creationId xmlns:a16="http://schemas.microsoft.com/office/drawing/2014/main" id="{338CAA00-77EC-4B98-8966-B81644CE734B}"/>
              </a:ext>
            </a:extLst>
          </p:cNvPr>
          <p:cNvSpPr/>
          <p:nvPr/>
        </p:nvSpPr>
        <p:spPr>
          <a:xfrm>
            <a:off x="0" y="1271798"/>
            <a:ext cx="12192000" cy="9165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88A18B52-8A54-4E09-9CB4-6F222D34D42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5"/>
    </p:custDataLst>
    <p:extLst>
      <p:ext uri="{BB962C8B-B14F-4D97-AF65-F5344CB8AC3E}">
        <p14:creationId xmlns:p14="http://schemas.microsoft.com/office/powerpoint/2010/main" val="138524793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81" r:id="rId10"/>
    <p:sldLayoutId id="2147483683" r:id="rId11"/>
    <p:sldLayoutId id="2147483685" r:id="rId12"/>
    <p:sldLayoutId id="2147483687" r:id="rId13"/>
  </p:sldLayoutIdLst>
  <p:txStyles>
    <p:titleStyle>
      <a:lvl1pPr algn="l" defTabSz="914377" rtl="0" eaLnBrk="1" latinLnBrk="0" hangingPunct="1">
        <a:lnSpc>
          <a:spcPct val="90000"/>
        </a:lnSpc>
        <a:spcBef>
          <a:spcPct val="0"/>
        </a:spcBef>
        <a:buNone/>
        <a:defRPr sz="4000" b="0" kern="1200" cap="none" spc="0">
          <a:ln w="0"/>
          <a:solidFill>
            <a:schemeClr val="bg1"/>
          </a:solidFill>
          <a:effectLst>
            <a:outerShdw blurRad="38100" dist="25400" dir="5400000" algn="ctr" rotWithShape="0">
              <a:srgbClr val="6E747A">
                <a:alpha val="43000"/>
              </a:srgbClr>
            </a:outerShdw>
          </a:effectLst>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4063" y="-65986"/>
            <a:ext cx="11742622" cy="12461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84063" y="1363454"/>
            <a:ext cx="11742622" cy="5235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9340046" y="6605811"/>
            <a:ext cx="2686639" cy="25923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solidFill>
            </a:endParaRPr>
          </a:p>
        </p:txBody>
      </p:sp>
      <p:sp>
        <p:nvSpPr>
          <p:cNvPr id="12" name="Text Placeholder 3"/>
          <p:cNvSpPr txBox="1">
            <a:spLocks/>
          </p:cNvSpPr>
          <p:nvPr/>
        </p:nvSpPr>
        <p:spPr>
          <a:xfrm>
            <a:off x="136483" y="1809946"/>
            <a:ext cx="2157265" cy="429638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a:p>
        </p:txBody>
      </p:sp>
      <p:pic>
        <p:nvPicPr>
          <p:cNvPr id="8" name="Picture 7" descr="Text&#10;&#10;Description automatically generated">
            <a:extLst>
              <a:ext uri="{FF2B5EF4-FFF2-40B4-BE49-F238E27FC236}">
                <a16:creationId xmlns:a16="http://schemas.microsoft.com/office/drawing/2014/main" id="{3E47DC84-98A2-451F-9565-63122BCBB77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9"/>
    </p:custDataLst>
    <p:extLst>
      <p:ext uri="{BB962C8B-B14F-4D97-AF65-F5344CB8AC3E}">
        <p14:creationId xmlns:p14="http://schemas.microsoft.com/office/powerpoint/2010/main" val="30298421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txStyles>
    <p:titleStyle>
      <a:lvl1pPr algn="l" defTabSz="914377" rtl="0" eaLnBrk="1" latinLnBrk="0" hangingPunct="1">
        <a:lnSpc>
          <a:spcPct val="90000"/>
        </a:lnSpc>
        <a:spcBef>
          <a:spcPct val="0"/>
        </a:spcBef>
        <a:buNone/>
        <a:defRPr sz="4000" b="0" kern="1200" cap="none" spc="0">
          <a:ln w="0"/>
          <a:solidFill>
            <a:schemeClr val="tx1"/>
          </a:solidFill>
          <a:effectLst>
            <a:outerShdw blurRad="38100" dist="25400" dir="5400000" algn="ctr" rotWithShape="0">
              <a:srgbClr val="6E747A">
                <a:alpha val="43000"/>
              </a:srgbClr>
            </a:outerShdw>
          </a:effectLst>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0" y="6239933"/>
            <a:ext cx="12192000" cy="61806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8E1A4DC2-6D59-892B-04AC-BDB9013AD33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
        <p:nvSpPr>
          <p:cNvPr id="9" name="Rectangle 8">
            <a:extLst>
              <a:ext uri="{FF2B5EF4-FFF2-40B4-BE49-F238E27FC236}">
                <a16:creationId xmlns:a16="http://schemas.microsoft.com/office/drawing/2014/main" id="{2293C83F-70C4-970A-D82D-9407C3191443}"/>
              </a:ext>
            </a:extLst>
          </p:cNvPr>
          <p:cNvSpPr/>
          <p:nvPr userDrawn="1"/>
        </p:nvSpPr>
        <p:spPr>
          <a:xfrm>
            <a:off x="0" y="6187166"/>
            <a:ext cx="12192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10">
            <a:extLst>
              <a:ext uri="{FF2B5EF4-FFF2-40B4-BE49-F238E27FC236}">
                <a16:creationId xmlns:a16="http://schemas.microsoft.com/office/drawing/2014/main" id="{0F1B2A4D-AF65-7F6F-48D4-F3CFCA4755D3}"/>
              </a:ext>
            </a:extLst>
          </p:cNvPr>
          <p:cNvSpPr>
            <a:spLocks noGrp="1"/>
          </p:cNvSpPr>
          <p:nvPr>
            <p:ph type="body" idx="1"/>
          </p:nvPr>
        </p:nvSpPr>
        <p:spPr>
          <a:xfrm>
            <a:off x="1097280" y="2071179"/>
            <a:ext cx="10515600" cy="391024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a:t>
            </a:r>
          </a:p>
        </p:txBody>
      </p:sp>
    </p:spTree>
    <p:custDataLst>
      <p:tags r:id="rId29"/>
    </p:custDataLst>
    <p:extLst>
      <p:ext uri="{BB962C8B-B14F-4D97-AF65-F5344CB8AC3E}">
        <p14:creationId xmlns:p14="http://schemas.microsoft.com/office/powerpoint/2010/main" val="67233148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30" r:id="rId21"/>
    <p:sldLayoutId id="2147483731" r:id="rId22"/>
    <p:sldLayoutId id="2147483732" r:id="rId23"/>
    <p:sldLayoutId id="2147483733" r:id="rId24"/>
    <p:sldLayoutId id="2147483734" r:id="rId25"/>
    <p:sldLayoutId id="2147483735" r:id="rId26"/>
    <p:sldLayoutId id="2147483736" r:id="rId27"/>
  </p:sldLayoutIdLst>
  <p:hf hd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466725" indent="-466725" algn="l" defTabSz="914400" rtl="0" eaLnBrk="1" latinLnBrk="0" hangingPunct="1">
        <a:lnSpc>
          <a:spcPct val="100000"/>
        </a:lnSpc>
        <a:spcBef>
          <a:spcPts val="1200"/>
        </a:spcBef>
        <a:spcAft>
          <a:spcPts val="200"/>
        </a:spcAft>
        <a:buClrTx/>
        <a:buSzPct val="100000"/>
        <a:buFont typeface="Arial" panose="020B0604020202020204" pitchFamily="34" charset="0"/>
        <a:buChar char="•"/>
        <a:defRPr sz="3200" kern="1200">
          <a:solidFill>
            <a:schemeClr val="tx1">
              <a:lumMod val="75000"/>
              <a:lumOff val="25000"/>
            </a:schemeClr>
          </a:solidFill>
          <a:latin typeface="+mn-lt"/>
          <a:ea typeface="+mn-ea"/>
          <a:cs typeface="+mn-cs"/>
        </a:defRPr>
      </a:lvl1pPr>
      <a:lvl2pPr marL="801688" indent="-334963" algn="l" defTabSz="914400" rtl="0" eaLnBrk="1" latinLnBrk="0" hangingPunct="1">
        <a:lnSpc>
          <a:spcPct val="100000"/>
        </a:lnSpc>
        <a:spcBef>
          <a:spcPts val="200"/>
        </a:spcBef>
        <a:spcAft>
          <a:spcPts val="400"/>
        </a:spcAft>
        <a:buClrTx/>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082675" indent="-280988" algn="l" defTabSz="914400" rtl="0" eaLnBrk="1" latinLnBrk="0" hangingPunct="1">
        <a:lnSpc>
          <a:spcPct val="100000"/>
        </a:lnSpc>
        <a:spcBef>
          <a:spcPts val="200"/>
        </a:spcBef>
        <a:spcAft>
          <a:spcPts val="400"/>
        </a:spcAft>
        <a:buClrTx/>
        <a:buFont typeface="Arial" panose="020B0604020202020204"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4063" y="-65986"/>
            <a:ext cx="11742622" cy="12461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84063" y="1363454"/>
            <a:ext cx="11742622" cy="52353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p:cNvSpPr txBox="1">
            <a:spLocks/>
          </p:cNvSpPr>
          <p:nvPr/>
        </p:nvSpPr>
        <p:spPr>
          <a:xfrm>
            <a:off x="136483" y="1809946"/>
            <a:ext cx="2157265" cy="429638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a:p>
        </p:txBody>
      </p:sp>
      <p:pic>
        <p:nvPicPr>
          <p:cNvPr id="8" name="Picture 7" descr="Text&#10;&#10;Description automatically generated">
            <a:extLst>
              <a:ext uri="{FF2B5EF4-FFF2-40B4-BE49-F238E27FC236}">
                <a16:creationId xmlns:a16="http://schemas.microsoft.com/office/drawing/2014/main" id="{3E47DC84-98A2-451F-9565-63122BCBB77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25"/>
    </p:custDataLst>
    <p:extLst>
      <p:ext uri="{BB962C8B-B14F-4D97-AF65-F5344CB8AC3E}">
        <p14:creationId xmlns:p14="http://schemas.microsoft.com/office/powerpoint/2010/main" val="25415164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Lst>
  <p:txStyles>
    <p:titleStyle>
      <a:lvl1pPr algn="l" defTabSz="914377" rtl="0" eaLnBrk="1" latinLnBrk="0" hangingPunct="1">
        <a:lnSpc>
          <a:spcPct val="90000"/>
        </a:lnSpc>
        <a:spcBef>
          <a:spcPct val="0"/>
        </a:spcBef>
        <a:buNone/>
        <a:defRPr sz="4000" b="0" kern="1200" cap="none" spc="0">
          <a:ln w="0"/>
          <a:solidFill>
            <a:schemeClr val="tx1"/>
          </a:solidFill>
          <a:effectLst>
            <a:outerShdw blurRad="38100" dist="25400" dir="5400000" algn="ctr" rotWithShape="0">
              <a:srgbClr val="6E747A">
                <a:alpha val="43000"/>
              </a:srgbClr>
            </a:outerShdw>
          </a:effectLst>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266700" y="317814"/>
            <a:ext cx="11571058" cy="1700784"/>
          </a:xfrm>
          <a:prstGeom prst="rect">
            <a:avLst/>
          </a:prstGeom>
        </p:spPr>
        <p:txBody>
          <a:bodyPr vert="horz" lIns="91440" tIns="45720" rIns="91440" bIns="45720" rtlCol="0" anchor="ctr">
            <a:normAutofit/>
          </a:bodyPr>
          <a:lstStyle/>
          <a:p>
            <a:r>
              <a:rPr lang="en-US" dirty="0"/>
              <a:t>Click to edit master title style</a:t>
            </a:r>
          </a:p>
        </p:txBody>
      </p:sp>
      <p:pic>
        <p:nvPicPr>
          <p:cNvPr id="7" name="Picture 6" descr="Text&#10;&#10;Description automatically generated">
            <a:extLst>
              <a:ext uri="{FF2B5EF4-FFF2-40B4-BE49-F238E27FC236}">
                <a16:creationId xmlns:a16="http://schemas.microsoft.com/office/drawing/2014/main" id="{CB8A9B89-6011-7C75-7524-9CDB8BA7688E}"/>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
        <p:nvSpPr>
          <p:cNvPr id="10" name="Text Placeholder 9">
            <a:extLst>
              <a:ext uri="{FF2B5EF4-FFF2-40B4-BE49-F238E27FC236}">
                <a16:creationId xmlns:a16="http://schemas.microsoft.com/office/drawing/2014/main" id="{7738B1CF-531A-5F0D-D075-A4EE95922A19}"/>
              </a:ext>
            </a:extLst>
          </p:cNvPr>
          <p:cNvSpPr>
            <a:spLocks noGrp="1"/>
          </p:cNvSpPr>
          <p:nvPr>
            <p:ph type="body" idx="1"/>
          </p:nvPr>
        </p:nvSpPr>
        <p:spPr>
          <a:xfrm>
            <a:off x="838200" y="2336411"/>
            <a:ext cx="10515600" cy="45286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custDataLst>
      <p:tags r:id="rId30"/>
    </p:custDataLst>
    <p:extLst>
      <p:ext uri="{BB962C8B-B14F-4D97-AF65-F5344CB8AC3E}">
        <p14:creationId xmlns:p14="http://schemas.microsoft.com/office/powerpoint/2010/main" val="40719880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Lst>
  <p:hf hdr="0" dt="0"/>
  <p:txStyles>
    <p:titleStyle>
      <a:lvl1pPr algn="ctr" defTabSz="914400" rtl="0" eaLnBrk="1" latinLnBrk="0" hangingPunct="1">
        <a:lnSpc>
          <a:spcPct val="90000"/>
        </a:lnSpc>
        <a:spcBef>
          <a:spcPct val="0"/>
        </a:spcBef>
        <a:buNone/>
        <a:defRPr sz="6600" kern="1200" cap="none" spc="120" baseline="0">
          <a:solidFill>
            <a:schemeClr val="bg2"/>
          </a:solidFill>
          <a:latin typeface="+mj-lt"/>
          <a:ea typeface="+mj-ea"/>
          <a:cs typeface="+mj-cs"/>
        </a:defRPr>
      </a:lvl1pPr>
    </p:titleStyle>
    <p:bodyStyle>
      <a:lvl1pPr marL="457200" indent="-457200" algn="l" defTabSz="914400" rtl="0" eaLnBrk="1" latinLnBrk="0" hangingPunct="1">
        <a:lnSpc>
          <a:spcPct val="101000"/>
        </a:lnSpc>
        <a:spcBef>
          <a:spcPts val="700"/>
        </a:spcBef>
        <a:spcAft>
          <a:spcPts val="700"/>
        </a:spcAft>
        <a:buFont typeface="Arial" panose="020B0604020202020204" pitchFamily="34" charset="0"/>
        <a:buChar char="•"/>
        <a:defRPr lang="en-US" sz="3200" kern="1200" spc="50" baseline="0" dirty="0" smtClean="0">
          <a:solidFill>
            <a:schemeClr val="tx1"/>
          </a:solidFill>
          <a:latin typeface="+mn-lt"/>
          <a:ea typeface="+mn-ea"/>
          <a:cs typeface="+mn-cs"/>
        </a:defRPr>
      </a:lvl1pPr>
      <a:lvl2pPr marL="914400" indent="-342900" algn="l" defTabSz="914400" rtl="0" eaLnBrk="1" latinLnBrk="0" hangingPunct="1">
        <a:lnSpc>
          <a:spcPct val="101000"/>
        </a:lnSpc>
        <a:spcBef>
          <a:spcPts val="400"/>
        </a:spcBef>
        <a:spcAft>
          <a:spcPts val="400"/>
        </a:spcAft>
        <a:buClrTx/>
        <a:buFont typeface="Arial" panose="020B0604020202020204" pitchFamily="34" charset="0"/>
        <a:buChar char="•"/>
        <a:defRPr sz="2800" kern="1200" spc="50" baseline="0">
          <a:solidFill>
            <a:schemeClr val="tx1"/>
          </a:solidFill>
          <a:latin typeface="+mn-lt"/>
          <a:ea typeface="+mn-ea"/>
          <a:cs typeface="+mn-cs"/>
        </a:defRPr>
      </a:lvl2pPr>
      <a:lvl3pPr marL="1257300" indent="-285750" algn="l" defTabSz="914400" rtl="0" eaLnBrk="1" latinLnBrk="0" hangingPunct="1">
        <a:lnSpc>
          <a:spcPct val="101000"/>
        </a:lnSpc>
        <a:spcBef>
          <a:spcPts val="400"/>
        </a:spcBef>
        <a:spcAft>
          <a:spcPts val="400"/>
        </a:spcAft>
        <a:buFont typeface="Arial" panose="020B0604020202020204" pitchFamily="34" charset="0"/>
        <a:buChar char="•"/>
        <a:tabLst>
          <a:tab pos="1600200" algn="l"/>
        </a:tabLst>
        <a:defRPr lang="en-US" sz="2400" b="0" kern="1200" spc="50" baseline="0" dirty="0" smtClean="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Arial" panose="020B0604020202020204" pitchFamily="34" charset="0"/>
        <a:buChar char="•"/>
        <a:defRPr lang="en-US" sz="1800" kern="1200" spc="50" baseline="0" dirty="0" smtClean="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lang="en-US" sz="1800" b="1" kern="1200" spc="50" baseline="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5986"/>
            <a:ext cx="12192000" cy="1337784"/>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Placeholder 1"/>
          <p:cNvSpPr>
            <a:spLocks noGrp="1"/>
          </p:cNvSpPr>
          <p:nvPr>
            <p:ph type="title"/>
          </p:nvPr>
        </p:nvSpPr>
        <p:spPr>
          <a:xfrm>
            <a:off x="284063" y="-65986"/>
            <a:ext cx="11742622" cy="12461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84063" y="1363454"/>
            <a:ext cx="11742622" cy="5235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p:cNvSpPr txBox="1">
            <a:spLocks/>
          </p:cNvSpPr>
          <p:nvPr/>
        </p:nvSpPr>
        <p:spPr>
          <a:xfrm>
            <a:off x="136483" y="1809946"/>
            <a:ext cx="2157265" cy="429638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a:p>
        </p:txBody>
      </p:sp>
      <p:sp>
        <p:nvSpPr>
          <p:cNvPr id="4" name="Rectangle 3">
            <a:extLst>
              <a:ext uri="{FF2B5EF4-FFF2-40B4-BE49-F238E27FC236}">
                <a16:creationId xmlns:a16="http://schemas.microsoft.com/office/drawing/2014/main" id="{338CAA00-77EC-4B98-8966-B81644CE734B}"/>
              </a:ext>
            </a:extLst>
          </p:cNvPr>
          <p:cNvSpPr/>
          <p:nvPr/>
        </p:nvSpPr>
        <p:spPr>
          <a:xfrm>
            <a:off x="0" y="1271798"/>
            <a:ext cx="12192000" cy="9165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88A18B52-8A54-4E09-9CB4-6F222D34D42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9966283" y="6365175"/>
            <a:ext cx="1871476" cy="499873"/>
          </a:xfrm>
          <a:prstGeom prst="rect">
            <a:avLst/>
          </a:prstGeom>
        </p:spPr>
      </p:pic>
    </p:spTree>
    <p:custDataLst>
      <p:tags r:id="rId19"/>
    </p:custDataLst>
    <p:extLst>
      <p:ext uri="{BB962C8B-B14F-4D97-AF65-F5344CB8AC3E}">
        <p14:creationId xmlns:p14="http://schemas.microsoft.com/office/powerpoint/2010/main" val="320240344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Lst>
  <p:txStyles>
    <p:titleStyle>
      <a:lvl1pPr algn="l" defTabSz="914377" rtl="0" eaLnBrk="1" latinLnBrk="0" hangingPunct="1">
        <a:lnSpc>
          <a:spcPct val="90000"/>
        </a:lnSpc>
        <a:spcBef>
          <a:spcPct val="0"/>
        </a:spcBef>
        <a:buNone/>
        <a:defRPr sz="4000" b="0" kern="1200" cap="none" spc="0">
          <a:ln w="0"/>
          <a:solidFill>
            <a:schemeClr val="bg1"/>
          </a:solidFill>
          <a:effectLst>
            <a:outerShdw blurRad="38100" dist="25400" dir="5400000" algn="ctr" rotWithShape="0">
              <a:srgbClr val="6E747A">
                <a:alpha val="43000"/>
              </a:srgbClr>
            </a:outerShdw>
          </a:effectLst>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6.xml"/><Relationship Id="rId1" Type="http://schemas.openxmlformats.org/officeDocument/2006/relationships/tags" Target="../tags/tag12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13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3.xml"/><Relationship Id="rId1" Type="http://schemas.openxmlformats.org/officeDocument/2006/relationships/tags" Target="../tags/tag13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3.xml"/><Relationship Id="rId1" Type="http://schemas.openxmlformats.org/officeDocument/2006/relationships/tags" Target="../tags/tag138.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3.xml"/><Relationship Id="rId1" Type="http://schemas.openxmlformats.org/officeDocument/2006/relationships/tags" Target="../tags/tag13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4.xml"/><Relationship Id="rId1" Type="http://schemas.openxmlformats.org/officeDocument/2006/relationships/tags" Target="../tags/tag140.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4.xml"/><Relationship Id="rId1" Type="http://schemas.openxmlformats.org/officeDocument/2006/relationships/tags" Target="../tags/tag141.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4.xml"/><Relationship Id="rId1" Type="http://schemas.openxmlformats.org/officeDocument/2006/relationships/tags" Target="../tags/tag14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2.xml"/><Relationship Id="rId1" Type="http://schemas.openxmlformats.org/officeDocument/2006/relationships/tags" Target="../tags/tag14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2.xml"/><Relationship Id="rId1" Type="http://schemas.openxmlformats.org/officeDocument/2006/relationships/tags" Target="../tags/tag144.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2.xml"/><Relationship Id="rId1" Type="http://schemas.openxmlformats.org/officeDocument/2006/relationships/tags" Target="../tags/tag145.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2.xml"/><Relationship Id="rId1" Type="http://schemas.openxmlformats.org/officeDocument/2006/relationships/tags" Target="../tags/tag12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2.xml"/><Relationship Id="rId1" Type="http://schemas.openxmlformats.org/officeDocument/2006/relationships/tags" Target="../tags/tag146.xml"/><Relationship Id="rId5" Type="http://schemas.microsoft.com/office/2007/relationships/hdphoto" Target="../media/hdphoto2.wdp"/><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2.xml"/><Relationship Id="rId1" Type="http://schemas.openxmlformats.org/officeDocument/2006/relationships/tags" Target="../tags/tag147.xml"/><Relationship Id="rId5" Type="http://schemas.microsoft.com/office/2007/relationships/hdphoto" Target="../media/hdphoto2.wdp"/><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2.xml"/><Relationship Id="rId1" Type="http://schemas.openxmlformats.org/officeDocument/2006/relationships/tags" Target="../tags/tag14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2.xml"/><Relationship Id="rId1" Type="http://schemas.openxmlformats.org/officeDocument/2006/relationships/tags" Target="../tags/tag14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9.svg"/><Relationship Id="rId2" Type="http://schemas.openxmlformats.org/officeDocument/2006/relationships/slideLayout" Target="../slideLayouts/slideLayout92.xml"/><Relationship Id="rId1" Type="http://schemas.openxmlformats.org/officeDocument/2006/relationships/tags" Target="../tags/tag150.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4.xml"/><Relationship Id="rId1" Type="http://schemas.openxmlformats.org/officeDocument/2006/relationships/tags" Target="../tags/tag15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3010.png"/><Relationship Id="rId13" Type="http://schemas.openxmlformats.org/officeDocument/2006/relationships/customXml" Target="../ink/ink5.xml"/><Relationship Id="rId3" Type="http://schemas.openxmlformats.org/officeDocument/2006/relationships/notesSlide" Target="../notesSlides/notesSlide25.xml"/><Relationship Id="rId7" Type="http://schemas.openxmlformats.org/officeDocument/2006/relationships/customXml" Target="../ink/ink2.xml"/><Relationship Id="rId12" Type="http://schemas.openxmlformats.org/officeDocument/2006/relationships/image" Target="../media/image303.png"/><Relationship Id="rId2" Type="http://schemas.openxmlformats.org/officeDocument/2006/relationships/slideLayout" Target="../slideLayouts/slideLayout114.xml"/><Relationship Id="rId1" Type="http://schemas.openxmlformats.org/officeDocument/2006/relationships/tags" Target="../tags/tag152.xml"/><Relationship Id="rId6" Type="http://schemas.openxmlformats.org/officeDocument/2006/relationships/image" Target="../media/image300.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3020.png"/><Relationship Id="rId4" Type="http://schemas.openxmlformats.org/officeDocument/2006/relationships/image" Target="../media/image5.png"/><Relationship Id="rId9" Type="http://schemas.openxmlformats.org/officeDocument/2006/relationships/customXml" Target="../ink/ink3.xml"/><Relationship Id="rId14" Type="http://schemas.openxmlformats.org/officeDocument/2006/relationships/image" Target="../media/image304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png"/><Relationship Id="rId2" Type="http://schemas.openxmlformats.org/officeDocument/2006/relationships/slideLayout" Target="../slideLayouts/slideLayout92.xml"/><Relationship Id="rId1" Type="http://schemas.openxmlformats.org/officeDocument/2006/relationships/tags" Target="../tags/tag153.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7.xml"/><Relationship Id="rId7" Type="http://schemas.openxmlformats.org/officeDocument/2006/relationships/image" Target="../media/image20.png"/><Relationship Id="rId2" Type="http://schemas.openxmlformats.org/officeDocument/2006/relationships/slideLayout" Target="../slideLayouts/slideLayout92.xml"/><Relationship Id="rId1" Type="http://schemas.openxmlformats.org/officeDocument/2006/relationships/tags" Target="../tags/tag15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28.xml"/><Relationship Id="rId7" Type="http://schemas.openxmlformats.org/officeDocument/2006/relationships/image" Target="../media/image24.jpeg"/><Relationship Id="rId2" Type="http://schemas.openxmlformats.org/officeDocument/2006/relationships/slideLayout" Target="../slideLayouts/slideLayout92.xml"/><Relationship Id="rId1" Type="http://schemas.openxmlformats.org/officeDocument/2006/relationships/tags" Target="../tags/tag155.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png"/><Relationship Id="rId4" Type="http://schemas.openxmlformats.org/officeDocument/2006/relationships/image" Target="../media/image21.jpe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2.xml"/><Relationship Id="rId1" Type="http://schemas.openxmlformats.org/officeDocument/2006/relationships/tags" Target="../tags/tag12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2.xml"/><Relationship Id="rId1" Type="http://schemas.openxmlformats.org/officeDocument/2006/relationships/tags" Target="../tags/tag156.xml"/><Relationship Id="rId5" Type="http://schemas.openxmlformats.org/officeDocument/2006/relationships/image" Target="../media/image2.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2.xml"/><Relationship Id="rId1" Type="http://schemas.openxmlformats.org/officeDocument/2006/relationships/tags" Target="../tags/tag157.xml"/><Relationship Id="rId5" Type="http://schemas.openxmlformats.org/officeDocument/2006/relationships/image" Target="../media/image2.pn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2.xml"/><Relationship Id="rId1" Type="http://schemas.openxmlformats.org/officeDocument/2006/relationships/tags" Target="../tags/tag158.xml"/><Relationship Id="rId5" Type="http://schemas.openxmlformats.org/officeDocument/2006/relationships/image" Target="../media/image28.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1.xml"/><Relationship Id="rId1" Type="http://schemas.openxmlformats.org/officeDocument/2006/relationships/tags" Target="../tags/tag159.xml"/><Relationship Id="rId5" Type="http://schemas.openxmlformats.org/officeDocument/2006/relationships/image" Target="../media/image30.png"/><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microsoft.com/office/2007/relationships/hdphoto" Target="../media/hdphoto5.wdp"/><Relationship Id="rId2" Type="http://schemas.openxmlformats.org/officeDocument/2006/relationships/slideLayout" Target="../slideLayouts/slideLayout114.xml"/><Relationship Id="rId1" Type="http://schemas.openxmlformats.org/officeDocument/2006/relationships/tags" Target="../tags/tag160.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12.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91.xml"/><Relationship Id="rId1" Type="http://schemas.openxmlformats.org/officeDocument/2006/relationships/tags" Target="../tags/tag16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9.svg"/><Relationship Id="rId2" Type="http://schemas.openxmlformats.org/officeDocument/2006/relationships/slideLayout" Target="../slideLayouts/slideLayout92.xml"/><Relationship Id="rId1" Type="http://schemas.openxmlformats.org/officeDocument/2006/relationships/tags" Target="../tags/tag16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5.xml"/><Relationship Id="rId7" Type="http://schemas.openxmlformats.org/officeDocument/2006/relationships/image" Target="../media/image9.svg"/><Relationship Id="rId2" Type="http://schemas.openxmlformats.org/officeDocument/2006/relationships/slideLayout" Target="../slideLayouts/slideLayout92.xml"/><Relationship Id="rId1" Type="http://schemas.openxmlformats.org/officeDocument/2006/relationships/tags" Target="../tags/tag163.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34.sv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02.xml"/><Relationship Id="rId1" Type="http://schemas.openxmlformats.org/officeDocument/2006/relationships/tags" Target="../tags/tag164.xml"/><Relationship Id="rId4" Type="http://schemas.openxmlformats.org/officeDocument/2006/relationships/image" Target="../media/image36.sv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96.xml"/><Relationship Id="rId1" Type="http://schemas.openxmlformats.org/officeDocument/2006/relationships/tags" Target="../tags/tag16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90.xml"/><Relationship Id="rId1" Type="http://schemas.openxmlformats.org/officeDocument/2006/relationships/tags" Target="../tags/tag13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7.xml"/><Relationship Id="rId1" Type="http://schemas.openxmlformats.org/officeDocument/2006/relationships/tags" Target="../tags/tag166.xml"/><Relationship Id="rId5" Type="http://schemas.openxmlformats.org/officeDocument/2006/relationships/image" Target="../media/image38.sv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8" Type="http://schemas.openxmlformats.org/officeDocument/2006/relationships/image" Target="../media/image38.svg"/><Relationship Id="rId3" Type="http://schemas.microsoft.com/office/2007/relationships/media" Target="../media/media1.mp4"/><Relationship Id="rId7" Type="http://schemas.openxmlformats.org/officeDocument/2006/relationships/image" Target="../media/image37.png"/><Relationship Id="rId2" Type="http://schemas.openxmlformats.org/officeDocument/2006/relationships/video" Target="NULL" TargetMode="External"/><Relationship Id="rId1" Type="http://schemas.openxmlformats.org/officeDocument/2006/relationships/tags" Target="../tags/tag167.xml"/><Relationship Id="rId6" Type="http://schemas.openxmlformats.org/officeDocument/2006/relationships/image" Target="../media/image39.png"/><Relationship Id="rId5" Type="http://schemas.openxmlformats.org/officeDocument/2006/relationships/notesSlide" Target="../notesSlides/notesSlide37.xml"/><Relationship Id="rId4" Type="http://schemas.openxmlformats.org/officeDocument/2006/relationships/slideLayout" Target="../slideLayouts/slideLayout117.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96.xml"/><Relationship Id="rId1" Type="http://schemas.openxmlformats.org/officeDocument/2006/relationships/tags" Target="../tags/tag16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6.xml"/><Relationship Id="rId1" Type="http://schemas.openxmlformats.org/officeDocument/2006/relationships/tags" Target="../tags/tag169.xml"/><Relationship Id="rId5" Type="http://schemas.openxmlformats.org/officeDocument/2006/relationships/image" Target="../media/image41.sv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2.xml"/><Relationship Id="rId1" Type="http://schemas.openxmlformats.org/officeDocument/2006/relationships/tags" Target="../tags/tag170.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2.xml"/><Relationship Id="rId1" Type="http://schemas.openxmlformats.org/officeDocument/2006/relationships/tags" Target="../tags/tag17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92.xml"/><Relationship Id="rId1" Type="http://schemas.openxmlformats.org/officeDocument/2006/relationships/tags" Target="../tags/tag172.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42.xml"/><Relationship Id="rId7" Type="http://schemas.openxmlformats.org/officeDocument/2006/relationships/image" Target="../media/image44.png"/><Relationship Id="rId2" Type="http://schemas.openxmlformats.org/officeDocument/2006/relationships/slideLayout" Target="../slideLayouts/slideLayout92.xml"/><Relationship Id="rId1" Type="http://schemas.openxmlformats.org/officeDocument/2006/relationships/tags" Target="../tags/tag173.xml"/><Relationship Id="rId6" Type="http://schemas.openxmlformats.org/officeDocument/2006/relationships/hyperlink" Target="https://openclipart.org/detail/23492/tango-style-frying-pan-by-rugby471" TargetMode="External"/><Relationship Id="rId5" Type="http://schemas.openxmlformats.org/officeDocument/2006/relationships/image" Target="../media/image43.png"/><Relationship Id="rId4" Type="http://schemas.openxmlformats.org/officeDocument/2006/relationships/image" Target="../media/image42.jpeg"/><Relationship Id="rId9" Type="http://schemas.openxmlformats.org/officeDocument/2006/relationships/hyperlink" Target="https://pixabay.com/en/brain-anatomy-human-science-health-512758/"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2.png"/><Relationship Id="rId2" Type="http://schemas.openxmlformats.org/officeDocument/2006/relationships/slideLayout" Target="../slideLayouts/slideLayout92.xml"/><Relationship Id="rId1" Type="http://schemas.openxmlformats.org/officeDocument/2006/relationships/tags" Target="../tags/tag17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2.png"/><Relationship Id="rId2" Type="http://schemas.openxmlformats.org/officeDocument/2006/relationships/slideLayout" Target="../slideLayouts/slideLayout92.xml"/><Relationship Id="rId1" Type="http://schemas.openxmlformats.org/officeDocument/2006/relationships/tags" Target="../tags/tag17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2.xml"/><Relationship Id="rId1" Type="http://schemas.openxmlformats.org/officeDocument/2006/relationships/tags" Target="../tags/tag13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49.png"/><Relationship Id="rId2" Type="http://schemas.openxmlformats.org/officeDocument/2006/relationships/slideLayout" Target="../slideLayouts/slideLayout92.xml"/><Relationship Id="rId1" Type="http://schemas.openxmlformats.org/officeDocument/2006/relationships/tags" Target="../tags/tag176.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46.xml"/><Relationship Id="rId7" Type="http://schemas.openxmlformats.org/officeDocument/2006/relationships/image" Target="../media/image49.png"/><Relationship Id="rId2" Type="http://schemas.openxmlformats.org/officeDocument/2006/relationships/slideLayout" Target="../slideLayouts/slideLayout92.xml"/><Relationship Id="rId1" Type="http://schemas.openxmlformats.org/officeDocument/2006/relationships/tags" Target="../tags/tag177.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image" Target="../media/image46.jpeg"/><Relationship Id="rId9" Type="http://schemas.microsoft.com/office/2007/relationships/hdphoto" Target="../media/hdphoto7.wdp"/></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92.xml"/><Relationship Id="rId1" Type="http://schemas.openxmlformats.org/officeDocument/2006/relationships/tags" Target="../tags/tag178.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92.xml"/><Relationship Id="rId1" Type="http://schemas.openxmlformats.org/officeDocument/2006/relationships/tags" Target="../tags/tag179.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49.xml"/><Relationship Id="rId7" Type="http://schemas.openxmlformats.org/officeDocument/2006/relationships/image" Target="../media/image49.png"/><Relationship Id="rId2" Type="http://schemas.openxmlformats.org/officeDocument/2006/relationships/slideLayout" Target="../slideLayouts/slideLayout92.xml"/><Relationship Id="rId1" Type="http://schemas.openxmlformats.org/officeDocument/2006/relationships/tags" Target="../tags/tag180.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image" Target="../media/image46.jpeg"/><Relationship Id="rId9" Type="http://schemas.microsoft.com/office/2007/relationships/hdphoto" Target="../media/hdphoto7.wdp"/></Relationships>
</file>

<file path=ppt/slides/_rels/slide5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50.xml"/><Relationship Id="rId7" Type="http://schemas.openxmlformats.org/officeDocument/2006/relationships/image" Target="../media/image52.jpeg"/><Relationship Id="rId2" Type="http://schemas.openxmlformats.org/officeDocument/2006/relationships/slideLayout" Target="../slideLayouts/slideLayout92.xml"/><Relationship Id="rId1" Type="http://schemas.openxmlformats.org/officeDocument/2006/relationships/tags" Target="../tags/tag181.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51.xml"/><Relationship Id="rId7" Type="http://schemas.openxmlformats.org/officeDocument/2006/relationships/image" Target="../media/image50.png"/><Relationship Id="rId2" Type="http://schemas.openxmlformats.org/officeDocument/2006/relationships/slideLayout" Target="../slideLayouts/slideLayout92.xml"/><Relationship Id="rId1" Type="http://schemas.openxmlformats.org/officeDocument/2006/relationships/tags" Target="../tags/tag182.xml"/><Relationship Id="rId6" Type="http://schemas.openxmlformats.org/officeDocument/2006/relationships/image" Target="../media/image49.png"/><Relationship Id="rId5" Type="http://schemas.openxmlformats.org/officeDocument/2006/relationships/image" Target="../media/image53.jpe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52.xml"/><Relationship Id="rId7" Type="http://schemas.openxmlformats.org/officeDocument/2006/relationships/image" Target="../media/image50.png"/><Relationship Id="rId2" Type="http://schemas.openxmlformats.org/officeDocument/2006/relationships/slideLayout" Target="../slideLayouts/slideLayout92.xml"/><Relationship Id="rId1" Type="http://schemas.openxmlformats.org/officeDocument/2006/relationships/tags" Target="../tags/tag183.xml"/><Relationship Id="rId6" Type="http://schemas.openxmlformats.org/officeDocument/2006/relationships/image" Target="../media/image49.png"/><Relationship Id="rId5" Type="http://schemas.openxmlformats.org/officeDocument/2006/relationships/image" Target="../media/image53.jpe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91.xml"/><Relationship Id="rId1" Type="http://schemas.openxmlformats.org/officeDocument/2006/relationships/tags" Target="../tags/tag18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8.xml"/><Relationship Id="rId1" Type="http://schemas.openxmlformats.org/officeDocument/2006/relationships/tags" Target="../tags/tag18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6.xml"/><Relationship Id="rId1" Type="http://schemas.openxmlformats.org/officeDocument/2006/relationships/tags" Target="../tags/tag13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8.xml"/><Relationship Id="rId1" Type="http://schemas.openxmlformats.org/officeDocument/2006/relationships/tags" Target="../tags/tag18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8.xml"/><Relationship Id="rId1" Type="http://schemas.openxmlformats.org/officeDocument/2006/relationships/tags" Target="../tags/tag18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8.xml"/><Relationship Id="rId1" Type="http://schemas.openxmlformats.org/officeDocument/2006/relationships/tags" Target="../tags/tag18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8.xml"/><Relationship Id="rId1" Type="http://schemas.openxmlformats.org/officeDocument/2006/relationships/tags" Target="../tags/tag189.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8.xml"/><Relationship Id="rId1" Type="http://schemas.openxmlformats.org/officeDocument/2006/relationships/tags" Target="../tags/tag19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13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13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9.svg"/><Relationship Id="rId2" Type="http://schemas.openxmlformats.org/officeDocument/2006/relationships/slideLayout" Target="../slideLayouts/slideLayout11.xml"/><Relationship Id="rId1" Type="http://schemas.openxmlformats.org/officeDocument/2006/relationships/tags" Target="../tags/tag135.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p:cNvSpPr>
            <a:spLocks noGrp="1"/>
          </p:cNvSpPr>
          <p:nvPr>
            <p:ph type="ctrTitle"/>
          </p:nvPr>
        </p:nvSpPr>
        <p:spPr>
          <a:xfrm>
            <a:off x="5289754" y="639097"/>
            <a:ext cx="6253317" cy="3686015"/>
          </a:xfrm>
        </p:spPr>
        <p:txBody>
          <a:bodyPr vert="horz" lIns="91440" tIns="45720" rIns="91440" bIns="45720" rtlCol="0">
            <a:normAutofit/>
          </a:bodyPr>
          <a:lstStyle/>
          <a:p>
            <a:pPr defTabSz="914400"/>
            <a:r>
              <a:rPr lang="en-US"/>
              <a:t>Heat and</a:t>
            </a:r>
            <a:br>
              <a:rPr lang="en-US"/>
            </a:br>
            <a:r>
              <a:rPr lang="en-US"/>
              <a:t> Hydration</a:t>
            </a:r>
          </a:p>
        </p:txBody>
      </p:sp>
      <p:sp>
        <p:nvSpPr>
          <p:cNvPr id="3" name="Subtitle 2">
            <a:extLst>
              <a:ext uri="{FF2B5EF4-FFF2-40B4-BE49-F238E27FC236}">
                <a16:creationId xmlns:a16="http://schemas.microsoft.com/office/drawing/2014/main" id="{20E5E960-82AD-40D6-89F6-CBE9009851A3}"/>
              </a:ext>
            </a:extLst>
          </p:cNvPr>
          <p:cNvSpPr>
            <a:spLocks noGrp="1"/>
          </p:cNvSpPr>
          <p:nvPr>
            <p:ph type="subTitle" idx="1"/>
          </p:nvPr>
        </p:nvSpPr>
        <p:spPr>
          <a:xfrm>
            <a:off x="5289753" y="4672739"/>
            <a:ext cx="6269347" cy="1021498"/>
          </a:xfrm>
        </p:spPr>
        <p:txBody>
          <a:bodyPr>
            <a:normAutofit/>
          </a:bodyPr>
          <a:lstStyle/>
          <a:p>
            <a:endParaRPr lang="en-US">
              <a:solidFill>
                <a:schemeClr val="tx1">
                  <a:lumMod val="85000"/>
                  <a:lumOff val="15000"/>
                </a:schemeClr>
              </a:solidFill>
            </a:endParaRPr>
          </a:p>
        </p:txBody>
      </p:sp>
      <p:pic>
        <p:nvPicPr>
          <p:cNvPr id="7" name="Content Placeholder 3" descr="shutterstock_13534333.jpg"/>
          <p:cNvPicPr>
            <a:picLocks noChangeAspect="1"/>
          </p:cNvPicPr>
          <p:nvPr/>
        </p:nvPicPr>
        <p:blipFill rotWithShape="1">
          <a:blip r:embed="rId4" cstate="print"/>
          <a:srcRect l="8462" t="6557" r="2" b="9071"/>
          <a:stretch/>
        </p:blipFill>
        <p:spPr>
          <a:xfrm flipH="1">
            <a:off x="-1" y="2"/>
            <a:ext cx="4635315" cy="6400798"/>
          </a:xfrm>
          <a:prstGeom prst="rect">
            <a:avLst/>
          </a:prstGeom>
        </p:spPr>
      </p:pic>
      <p:cxnSp>
        <p:nvCxnSpPr>
          <p:cNvPr id="14" name="!!Straight Connector">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0A5E7FB-1FB5-4C57-9C8C-70E550767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3480988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What Happens? </a:t>
            </a:r>
            <a:br>
              <a:rPr lang="en-US" dirty="0"/>
            </a:br>
            <a:r>
              <a:rPr lang="en-US" dirty="0"/>
              <a:t>Why is this so difficult to recognize/predict?</a:t>
            </a:r>
          </a:p>
        </p:txBody>
      </p:sp>
      <p:sp>
        <p:nvSpPr>
          <p:cNvPr id="21" name="Content Placeholder 20"/>
          <p:cNvSpPr>
            <a:spLocks noGrp="1"/>
          </p:cNvSpPr>
          <p:nvPr>
            <p:ph idx="1"/>
          </p:nvPr>
        </p:nvSpPr>
        <p:spPr>
          <a:xfrm>
            <a:off x="284063" y="1668896"/>
            <a:ext cx="9433143" cy="4788816"/>
          </a:xfrm>
        </p:spPr>
        <p:txBody>
          <a:bodyPr>
            <a:normAutofit/>
          </a:bodyPr>
          <a:lstStyle/>
          <a:p>
            <a:pPr marL="0" indent="0">
              <a:buNone/>
            </a:pPr>
            <a:r>
              <a:rPr lang="en-US" sz="3200" dirty="0"/>
              <a:t>✅Best Prognosis: </a:t>
            </a:r>
          </a:p>
          <a:p>
            <a:pPr lvl="1"/>
            <a:r>
              <a:rPr lang="en-US" sz="2800" dirty="0"/>
              <a:t>Advanced veterinary care within 90 mins from “First Sign”</a:t>
            </a:r>
          </a:p>
          <a:p>
            <a:pPr lvl="2"/>
            <a:r>
              <a:rPr lang="en-US" sz="2400" dirty="0"/>
              <a:t>But First Sign is often hidden/missed</a:t>
            </a:r>
          </a:p>
          <a:p>
            <a:pPr lvl="2"/>
            <a:r>
              <a:rPr lang="en-US" sz="2400" dirty="0"/>
              <a:t>Operational focus is necessarily elsewhere</a:t>
            </a:r>
          </a:p>
          <a:p>
            <a:pPr lvl="2"/>
            <a:r>
              <a:rPr lang="en-US" sz="2400" dirty="0"/>
              <a:t>Dogs in drive may override symptoms</a:t>
            </a:r>
          </a:p>
          <a:p>
            <a:pPr lvl="2"/>
            <a:endParaRPr lang="en-US" sz="2400" dirty="0"/>
          </a:p>
          <a:p>
            <a:pPr marL="0" indent="0">
              <a:buNone/>
            </a:pPr>
            <a:r>
              <a:rPr lang="en-US" sz="3200" dirty="0"/>
              <a:t>❌Worst Prognosis: </a:t>
            </a:r>
          </a:p>
          <a:p>
            <a:pPr lvl="1"/>
            <a:r>
              <a:rPr lang="en-US" sz="2800" dirty="0"/>
              <a:t>Coma: not good</a:t>
            </a:r>
          </a:p>
          <a:p>
            <a:pPr lvl="1"/>
            <a:r>
              <a:rPr lang="en-US" sz="2800" dirty="0">
                <a:solidFill>
                  <a:schemeClr val="accent1">
                    <a:lumMod val="75000"/>
                  </a:schemeClr>
                </a:solidFill>
              </a:rPr>
              <a:t>Hypothermic: too cold!</a:t>
            </a:r>
          </a:p>
          <a:p>
            <a:pPr marL="0" indent="0">
              <a:buNone/>
            </a:pPr>
            <a:endParaRPr lang="en-US" sz="3200" dirty="0"/>
          </a:p>
        </p:txBody>
      </p:sp>
      <p:sp>
        <p:nvSpPr>
          <p:cNvPr id="2" name="TextBox 1">
            <a:extLst>
              <a:ext uri="{FF2B5EF4-FFF2-40B4-BE49-F238E27FC236}">
                <a16:creationId xmlns:a16="http://schemas.microsoft.com/office/drawing/2014/main" id="{0CB4FAD6-A079-4CF4-1FE5-FB8F92926F49}"/>
              </a:ext>
            </a:extLst>
          </p:cNvPr>
          <p:cNvSpPr txBox="1"/>
          <p:nvPr/>
        </p:nvSpPr>
        <p:spPr>
          <a:xfrm rot="572696">
            <a:off x="7208392" y="3313890"/>
            <a:ext cx="4089582" cy="26776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8C63FF">
                    <a:lumMod val="75000"/>
                  </a:srgbClr>
                </a:solidFill>
                <a:effectLst/>
                <a:uLnTx/>
                <a:uFillTx/>
                <a:latin typeface="Segoi UI"/>
                <a:ea typeface="+mn-ea"/>
                <a:cs typeface="+mn-cs"/>
              </a:rPr>
              <a:t>A dog that gets TOO COLD</a:t>
            </a:r>
            <a:br>
              <a:rPr kumimoji="0" lang="en-US" sz="2800" b="1" i="1" u="none" strike="noStrike" kern="1200" cap="none" spc="0" normalizeH="0" baseline="0" noProof="0" dirty="0">
                <a:ln>
                  <a:noFill/>
                </a:ln>
                <a:solidFill>
                  <a:srgbClr val="8C63FF">
                    <a:lumMod val="75000"/>
                  </a:srgbClr>
                </a:solidFill>
                <a:effectLst/>
                <a:uLnTx/>
                <a:uFillTx/>
                <a:latin typeface="Segoi UI"/>
                <a:ea typeface="+mn-ea"/>
                <a:cs typeface="+mn-cs"/>
              </a:rPr>
            </a:br>
            <a:r>
              <a:rPr kumimoji="0" lang="en-US" sz="2800" b="1" i="1" u="none" strike="noStrike" kern="1200" cap="none" spc="0" normalizeH="0" baseline="0" noProof="0" dirty="0">
                <a:ln>
                  <a:noFill/>
                </a:ln>
                <a:solidFill>
                  <a:srgbClr val="8C63FF">
                    <a:lumMod val="75000"/>
                  </a:srgbClr>
                </a:solidFill>
                <a:effectLst/>
                <a:uLnTx/>
                <a:uFillTx/>
                <a:latin typeface="Segoi UI"/>
                <a:ea typeface="+mn-ea"/>
                <a:cs typeface="+mn-cs"/>
              </a:rPr>
              <a:t>After they get too hot </a:t>
            </a:r>
            <a:br>
              <a:rPr kumimoji="0" lang="en-US" sz="2800" b="1" i="1" u="none" strike="noStrike" kern="1200" cap="none" spc="0" normalizeH="0" baseline="0" noProof="0" dirty="0">
                <a:ln>
                  <a:noFill/>
                </a:ln>
                <a:solidFill>
                  <a:srgbClr val="8C63FF">
                    <a:lumMod val="75000"/>
                  </a:srgbClr>
                </a:solidFill>
                <a:effectLst/>
                <a:uLnTx/>
                <a:uFillTx/>
                <a:latin typeface="Segoi UI"/>
                <a:ea typeface="+mn-ea"/>
                <a:cs typeface="+mn-cs"/>
              </a:rPr>
            </a:br>
            <a:r>
              <a:rPr kumimoji="0" lang="en-US" sz="2800" b="1" i="1" u="none" strike="noStrike" kern="1200" cap="none" spc="0" normalizeH="0" baseline="0" noProof="0" dirty="0">
                <a:ln>
                  <a:noFill/>
                </a:ln>
                <a:solidFill>
                  <a:srgbClr val="8C63FF">
                    <a:lumMod val="75000"/>
                  </a:srgbClr>
                </a:solidFill>
                <a:effectLst/>
                <a:uLnTx/>
                <a:uFillTx/>
                <a:latin typeface="Segoi UI"/>
                <a:ea typeface="+mn-ea"/>
                <a:cs typeface="+mn-cs"/>
              </a:rPr>
              <a:t>is LESS LIKELY to survive! </a:t>
            </a:r>
            <a:br>
              <a:rPr kumimoji="0" lang="en-US" sz="2800" b="1" i="1" u="none" strike="noStrike" kern="1200" cap="none" spc="0" normalizeH="0" baseline="0" noProof="0" dirty="0">
                <a:ln>
                  <a:noFill/>
                </a:ln>
                <a:solidFill>
                  <a:srgbClr val="8C63FF">
                    <a:lumMod val="75000"/>
                  </a:srgbClr>
                </a:solidFill>
                <a:effectLst/>
                <a:uLnTx/>
                <a:uFillTx/>
                <a:latin typeface="Segoi UI"/>
                <a:ea typeface="+mn-ea"/>
                <a:cs typeface="+mn-cs"/>
              </a:rPr>
            </a:br>
            <a:br>
              <a:rPr kumimoji="0" lang="en-US" sz="2800" b="1" i="1" u="none" strike="noStrike" kern="1200" cap="none" spc="0" normalizeH="0" baseline="0" noProof="0" dirty="0">
                <a:ln>
                  <a:noFill/>
                </a:ln>
                <a:solidFill>
                  <a:srgbClr val="8C63FF">
                    <a:lumMod val="75000"/>
                  </a:srgbClr>
                </a:solidFill>
                <a:effectLst/>
                <a:uLnTx/>
                <a:uFillTx/>
                <a:latin typeface="Segoi UI"/>
                <a:ea typeface="+mn-ea"/>
                <a:cs typeface="+mn-cs"/>
              </a:rPr>
            </a:br>
            <a:r>
              <a:rPr kumimoji="0" lang="en-US" sz="2800" b="1" i="1" u="none" strike="noStrike" kern="1200" cap="none" spc="0" normalizeH="0" baseline="0" noProof="0" dirty="0">
                <a:ln>
                  <a:noFill/>
                </a:ln>
                <a:solidFill>
                  <a:srgbClr val="8C63FF">
                    <a:lumMod val="75000"/>
                  </a:srgbClr>
                </a:solidFill>
                <a:effectLst/>
                <a:uLnTx/>
                <a:uFillTx/>
                <a:latin typeface="Segoi UI"/>
                <a:ea typeface="+mn-ea"/>
                <a:cs typeface="+mn-cs"/>
              </a:rPr>
              <a:t>And that is something </a:t>
            </a:r>
            <a:br>
              <a:rPr kumimoji="0" lang="en-US" sz="2800" b="1" i="1" u="none" strike="noStrike" kern="1200" cap="none" spc="0" normalizeH="0" baseline="0" noProof="0" dirty="0">
                <a:ln>
                  <a:noFill/>
                </a:ln>
                <a:solidFill>
                  <a:srgbClr val="8C63FF">
                    <a:lumMod val="75000"/>
                  </a:srgbClr>
                </a:solidFill>
                <a:effectLst/>
                <a:uLnTx/>
                <a:uFillTx/>
                <a:latin typeface="Segoi UI"/>
                <a:ea typeface="+mn-ea"/>
                <a:cs typeface="+mn-cs"/>
              </a:rPr>
            </a:br>
            <a:r>
              <a:rPr kumimoji="0" lang="en-US" sz="2800" b="1" i="1" u="none" strike="noStrike" kern="1200" cap="none" spc="0" normalizeH="0" baseline="0" noProof="0" dirty="0">
                <a:ln>
                  <a:noFill/>
                </a:ln>
                <a:solidFill>
                  <a:srgbClr val="8C63FF">
                    <a:lumMod val="75000"/>
                  </a:srgbClr>
                </a:solidFill>
                <a:effectLst/>
                <a:uLnTx/>
                <a:uFillTx/>
                <a:latin typeface="Segoi UI"/>
                <a:ea typeface="+mn-ea"/>
                <a:cs typeface="+mn-cs"/>
              </a:rPr>
              <a:t>we CAN prevent!</a:t>
            </a:r>
          </a:p>
        </p:txBody>
      </p:sp>
    </p:spTree>
    <p:custDataLst>
      <p:tags r:id="rId1"/>
    </p:custDataLst>
    <p:extLst>
      <p:ext uri="{BB962C8B-B14F-4D97-AF65-F5344CB8AC3E}">
        <p14:creationId xmlns:p14="http://schemas.microsoft.com/office/powerpoint/2010/main" val="207780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663F0-C15D-4889-9F33-3412A48ED9B6}"/>
              </a:ext>
            </a:extLst>
          </p:cNvPr>
          <p:cNvSpPr>
            <a:spLocks noGrp="1"/>
          </p:cNvSpPr>
          <p:nvPr>
            <p:ph type="title"/>
          </p:nvPr>
        </p:nvSpPr>
        <p:spPr>
          <a:xfrm>
            <a:off x="224689" y="563574"/>
            <a:ext cx="11742622" cy="1280159"/>
          </a:xfrm>
        </p:spPr>
        <p:txBody>
          <a:bodyPr>
            <a:normAutofit fontScale="90000"/>
          </a:bodyPr>
          <a:lstStyle/>
          <a:p>
            <a:r>
              <a:rPr lang="en-US" sz="8900" dirty="0"/>
              <a:t>Trick Question</a:t>
            </a:r>
            <a:br>
              <a:rPr lang="en-US" sz="8900" dirty="0"/>
            </a:br>
            <a:r>
              <a:rPr lang="en-US" sz="4900" dirty="0"/>
              <a:t>Raise Hand if Yes</a:t>
            </a:r>
            <a:endParaRPr lang="en-US" dirty="0"/>
          </a:p>
        </p:txBody>
      </p:sp>
      <p:sp>
        <p:nvSpPr>
          <p:cNvPr id="5" name="Content Placeholder 4">
            <a:extLst>
              <a:ext uri="{FF2B5EF4-FFF2-40B4-BE49-F238E27FC236}">
                <a16:creationId xmlns:a16="http://schemas.microsoft.com/office/drawing/2014/main" id="{2D82B361-4007-441D-9005-7DFB83877501}"/>
              </a:ext>
            </a:extLst>
          </p:cNvPr>
          <p:cNvSpPr>
            <a:spLocks noGrp="1"/>
          </p:cNvSpPr>
          <p:nvPr>
            <p:ph idx="1"/>
          </p:nvPr>
        </p:nvSpPr>
        <p:spPr>
          <a:xfrm>
            <a:off x="4174674" y="3902529"/>
            <a:ext cx="4980843" cy="3322626"/>
          </a:xfrm>
        </p:spPr>
        <p:txBody>
          <a:bodyPr>
            <a:normAutofit/>
          </a:bodyPr>
          <a:lstStyle/>
          <a:p>
            <a:pPr marL="0" indent="0" algn="ctr">
              <a:buNone/>
            </a:pPr>
            <a:r>
              <a:rPr lang="en-US" sz="4800" b="1" dirty="0"/>
              <a:t>Do Dogs Sweat?</a:t>
            </a:r>
          </a:p>
        </p:txBody>
      </p:sp>
      <p:pic>
        <p:nvPicPr>
          <p:cNvPr id="10" name="Picture 9" descr="Icon&#10;&#10;Description automatically generated">
            <a:extLst>
              <a:ext uri="{FF2B5EF4-FFF2-40B4-BE49-F238E27FC236}">
                <a16:creationId xmlns:a16="http://schemas.microsoft.com/office/drawing/2014/main" id="{5D7EEE29-F6EB-E0A1-F573-1747F0499917}"/>
              </a:ext>
            </a:extLst>
          </p:cNvPr>
          <p:cNvPicPr>
            <a:picLocks noChangeAspect="1"/>
          </p:cNvPicPr>
          <p:nvPr/>
        </p:nvPicPr>
        <p:blipFill>
          <a:blip r:embed="rId4" cstate="print">
            <a:clrChange>
              <a:clrFrom>
                <a:srgbClr val="F7F7F7"/>
              </a:clrFrom>
              <a:clrTo>
                <a:srgbClr val="F7F7F7">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1237704" y="3169018"/>
            <a:ext cx="2223951" cy="2272597"/>
          </a:xfrm>
          <a:prstGeom prst="rect">
            <a:avLst/>
          </a:prstGeom>
        </p:spPr>
      </p:pic>
    </p:spTree>
    <p:custDataLst>
      <p:tags r:id="rId1"/>
    </p:custDataLst>
    <p:extLst>
      <p:ext uri="{BB962C8B-B14F-4D97-AF65-F5344CB8AC3E}">
        <p14:creationId xmlns:p14="http://schemas.microsoft.com/office/powerpoint/2010/main" val="2022305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663F0-C15D-4889-9F33-3412A48ED9B6}"/>
              </a:ext>
            </a:extLst>
          </p:cNvPr>
          <p:cNvSpPr>
            <a:spLocks noGrp="1"/>
          </p:cNvSpPr>
          <p:nvPr>
            <p:ph type="title"/>
          </p:nvPr>
        </p:nvSpPr>
        <p:spPr>
          <a:xfrm>
            <a:off x="284063" y="1"/>
            <a:ext cx="11742622" cy="2106385"/>
          </a:xfrm>
        </p:spPr>
        <p:txBody>
          <a:bodyPr/>
          <a:lstStyle/>
          <a:p>
            <a:r>
              <a:rPr lang="en-US" dirty="0"/>
              <a:t>Do Dogs Sweat?</a:t>
            </a:r>
          </a:p>
        </p:txBody>
      </p:sp>
      <p:sp>
        <p:nvSpPr>
          <p:cNvPr id="5" name="Content Placeholder 4">
            <a:extLst>
              <a:ext uri="{FF2B5EF4-FFF2-40B4-BE49-F238E27FC236}">
                <a16:creationId xmlns:a16="http://schemas.microsoft.com/office/drawing/2014/main" id="{2D82B361-4007-441D-9005-7DFB83877501}"/>
              </a:ext>
            </a:extLst>
          </p:cNvPr>
          <p:cNvSpPr>
            <a:spLocks noGrp="1"/>
          </p:cNvSpPr>
          <p:nvPr>
            <p:ph idx="1"/>
          </p:nvPr>
        </p:nvSpPr>
        <p:spPr>
          <a:xfrm>
            <a:off x="5796642" y="2582013"/>
            <a:ext cx="5535386" cy="3975769"/>
          </a:xfrm>
        </p:spPr>
        <p:txBody>
          <a:bodyPr/>
          <a:lstStyle/>
          <a:p>
            <a:r>
              <a:rPr lang="en-US" dirty="0"/>
              <a:t>Technically… </a:t>
            </a:r>
          </a:p>
          <a:p>
            <a:pPr lvl="1"/>
            <a:r>
              <a:rPr lang="en-US" dirty="0"/>
              <a:t>YES: Sweat glands in paws</a:t>
            </a:r>
            <a:br>
              <a:rPr lang="en-US" dirty="0"/>
            </a:br>
            <a:endParaRPr lang="en-US" dirty="0"/>
          </a:p>
          <a:p>
            <a:r>
              <a:rPr lang="en-US" dirty="0"/>
              <a:t>But…</a:t>
            </a:r>
          </a:p>
          <a:p>
            <a:pPr lvl="1"/>
            <a:r>
              <a:rPr lang="en-US" dirty="0"/>
              <a:t>Not effective to </a:t>
            </a:r>
            <a:br>
              <a:rPr lang="en-US" dirty="0"/>
            </a:br>
            <a:r>
              <a:rPr lang="en-US" dirty="0"/>
              <a:t>dissipate heat</a:t>
            </a:r>
          </a:p>
        </p:txBody>
      </p:sp>
      <p:pic>
        <p:nvPicPr>
          <p:cNvPr id="9218" name="Picture 2" descr="r/aww - Our dog went to the vet and she got so nervous her paws started sweating and leaving marks on the floor">
            <a:extLst>
              <a:ext uri="{FF2B5EF4-FFF2-40B4-BE49-F238E27FC236}">
                <a16:creationId xmlns:a16="http://schemas.microsoft.com/office/drawing/2014/main" id="{CF8CD75E-8535-ACE5-4607-61F7244849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86" t="1905" r="25982" b="17143"/>
          <a:stretch/>
        </p:blipFill>
        <p:spPr bwMode="auto">
          <a:xfrm>
            <a:off x="0" y="2265468"/>
            <a:ext cx="5249174" cy="45762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16322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663F0-C15D-4889-9F33-3412A48ED9B6}"/>
              </a:ext>
            </a:extLst>
          </p:cNvPr>
          <p:cNvSpPr>
            <a:spLocks noGrp="1"/>
          </p:cNvSpPr>
          <p:nvPr>
            <p:ph type="title"/>
          </p:nvPr>
        </p:nvSpPr>
        <p:spPr>
          <a:xfrm>
            <a:off x="0" y="400288"/>
            <a:ext cx="12192000" cy="1280159"/>
          </a:xfrm>
        </p:spPr>
        <p:txBody>
          <a:bodyPr/>
          <a:lstStyle/>
          <a:p>
            <a:r>
              <a:rPr lang="en-US" dirty="0"/>
              <a:t>Humans Sweat!	</a:t>
            </a:r>
          </a:p>
        </p:txBody>
      </p:sp>
      <p:sp>
        <p:nvSpPr>
          <p:cNvPr id="5" name="Content Placeholder 4">
            <a:extLst>
              <a:ext uri="{FF2B5EF4-FFF2-40B4-BE49-F238E27FC236}">
                <a16:creationId xmlns:a16="http://schemas.microsoft.com/office/drawing/2014/main" id="{2D82B361-4007-441D-9005-7DFB83877501}"/>
              </a:ext>
            </a:extLst>
          </p:cNvPr>
          <p:cNvSpPr>
            <a:spLocks noGrp="1"/>
          </p:cNvSpPr>
          <p:nvPr>
            <p:ph idx="1"/>
          </p:nvPr>
        </p:nvSpPr>
        <p:spPr>
          <a:xfrm>
            <a:off x="1615900" y="2351314"/>
            <a:ext cx="9594770" cy="4106398"/>
          </a:xfrm>
        </p:spPr>
        <p:txBody>
          <a:bodyPr/>
          <a:lstStyle/>
          <a:p>
            <a:r>
              <a:rPr lang="en-US" dirty="0"/>
              <a:t>For Humans... </a:t>
            </a:r>
            <a:r>
              <a:rPr lang="en-US" b="1" dirty="0">
                <a:solidFill>
                  <a:schemeClr val="accent4"/>
                </a:solidFill>
              </a:rPr>
              <a:t>Wet + Wind = Cooling</a:t>
            </a:r>
          </a:p>
          <a:p>
            <a:pPr lvl="1"/>
            <a:r>
              <a:rPr lang="en-US" b="1" dirty="0">
                <a:solidFill>
                  <a:schemeClr val="accent4"/>
                </a:solidFill>
              </a:rPr>
              <a:t>Wet</a:t>
            </a:r>
            <a:r>
              <a:rPr lang="en-US" dirty="0"/>
              <a:t>:  Skin Surface</a:t>
            </a:r>
          </a:p>
          <a:p>
            <a:pPr lvl="1"/>
            <a:r>
              <a:rPr lang="en-US" b="1" dirty="0">
                <a:solidFill>
                  <a:schemeClr val="accent4"/>
                </a:solidFill>
              </a:rPr>
              <a:t>Wind</a:t>
            </a:r>
            <a:r>
              <a:rPr lang="en-US" dirty="0"/>
              <a:t>: our movement or external circulation</a:t>
            </a:r>
          </a:p>
          <a:p>
            <a:pPr lvl="1"/>
            <a:r>
              <a:rPr lang="en-US" dirty="0"/>
              <a:t>Plus, we lose electrolytes</a:t>
            </a:r>
          </a:p>
          <a:p>
            <a:pPr lvl="1"/>
            <a:endParaRPr lang="en-US" dirty="0"/>
          </a:p>
          <a:p>
            <a:pPr lvl="1"/>
            <a:endParaRPr lang="en-US" dirty="0"/>
          </a:p>
          <a:p>
            <a:r>
              <a:rPr lang="en-US" dirty="0"/>
              <a:t>For Dogs…</a:t>
            </a:r>
          </a:p>
        </p:txBody>
      </p:sp>
    </p:spTree>
    <p:custDataLst>
      <p:tags r:id="rId1"/>
    </p:custDataLst>
    <p:extLst>
      <p:ext uri="{BB962C8B-B14F-4D97-AF65-F5344CB8AC3E}">
        <p14:creationId xmlns:p14="http://schemas.microsoft.com/office/powerpoint/2010/main" val="2362204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3685" y="0"/>
            <a:ext cx="8662999" cy="2106385"/>
          </a:xfrm>
        </p:spPr>
        <p:txBody>
          <a:bodyPr>
            <a:normAutofit/>
          </a:bodyPr>
          <a:lstStyle/>
          <a:p>
            <a:pPr algn="ctr"/>
            <a:r>
              <a:rPr lang="en-US" dirty="0"/>
              <a:t>Panting</a:t>
            </a:r>
          </a:p>
        </p:txBody>
      </p:sp>
      <p:pic>
        <p:nvPicPr>
          <p:cNvPr id="4" name="Content Placeholder 3" descr="A dog looking at the camera&#10;&#10;Description automatically generated">
            <a:extLst>
              <a:ext uri="{FF2B5EF4-FFF2-40B4-BE49-F238E27FC236}">
                <a16:creationId xmlns:a16="http://schemas.microsoft.com/office/drawing/2014/main" id="{0ED9A46C-31A1-453A-B31C-9B94160A2620}"/>
              </a:ext>
            </a:extLst>
          </p:cNvPr>
          <p:cNvPicPr>
            <a:picLocks noGrp="1" noChangeAspect="1"/>
          </p:cNvPicPr>
          <p:nvPr>
            <p:ph idx="4294967295"/>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6938" t="3150" r="24472" b="42537"/>
          <a:stretch/>
        </p:blipFill>
        <p:spPr>
          <a:xfrm>
            <a:off x="-1" y="625"/>
            <a:ext cx="4474029" cy="6857375"/>
          </a:xfrm>
          <a:prstGeom prst="rect">
            <a:avLst/>
          </a:prstGeom>
        </p:spPr>
      </p:pic>
      <p:sp>
        <p:nvSpPr>
          <p:cNvPr id="13" name="Freeform: Shape 12"/>
          <p:cNvSpPr/>
          <p:nvPr/>
        </p:nvSpPr>
        <p:spPr>
          <a:xfrm rot="3792354" flipH="1" flipV="1">
            <a:off x="2627051" y="5303828"/>
            <a:ext cx="1473266" cy="628806"/>
          </a:xfrm>
          <a:custGeom>
            <a:avLst/>
            <a:gdLst>
              <a:gd name="connsiteX0" fmla="*/ 0 w 2442575"/>
              <a:gd name="connsiteY0" fmla="*/ 0 h 1265129"/>
              <a:gd name="connsiteX1" fmla="*/ 125260 w 2442575"/>
              <a:gd name="connsiteY1" fmla="*/ 37578 h 1265129"/>
              <a:gd name="connsiteX2" fmla="*/ 162838 w 2442575"/>
              <a:gd name="connsiteY2" fmla="*/ 50104 h 1265129"/>
              <a:gd name="connsiteX3" fmla="*/ 212943 w 2442575"/>
              <a:gd name="connsiteY3" fmla="*/ 62630 h 1265129"/>
              <a:gd name="connsiteX4" fmla="*/ 288099 w 2442575"/>
              <a:gd name="connsiteY4" fmla="*/ 87683 h 1265129"/>
              <a:gd name="connsiteX5" fmla="*/ 363255 w 2442575"/>
              <a:gd name="connsiteY5" fmla="*/ 112735 h 1265129"/>
              <a:gd name="connsiteX6" fmla="*/ 425885 w 2442575"/>
              <a:gd name="connsiteY6" fmla="*/ 162839 h 1265129"/>
              <a:gd name="connsiteX7" fmla="*/ 463463 w 2442575"/>
              <a:gd name="connsiteY7" fmla="*/ 175365 h 1265129"/>
              <a:gd name="connsiteX8" fmla="*/ 513567 w 2442575"/>
              <a:gd name="connsiteY8" fmla="*/ 200417 h 1265129"/>
              <a:gd name="connsiteX9" fmla="*/ 551145 w 2442575"/>
              <a:gd name="connsiteY9" fmla="*/ 212943 h 1265129"/>
              <a:gd name="connsiteX10" fmla="*/ 688932 w 2442575"/>
              <a:gd name="connsiteY10" fmla="*/ 300625 h 1265129"/>
              <a:gd name="connsiteX11" fmla="*/ 801666 w 2442575"/>
              <a:gd name="connsiteY11" fmla="*/ 375781 h 1265129"/>
              <a:gd name="connsiteX12" fmla="*/ 901874 w 2442575"/>
              <a:gd name="connsiteY12" fmla="*/ 463463 h 1265129"/>
              <a:gd name="connsiteX13" fmla="*/ 1102291 w 2442575"/>
              <a:gd name="connsiteY13" fmla="*/ 601250 h 1265129"/>
              <a:gd name="connsiteX14" fmla="*/ 1139869 w 2442575"/>
              <a:gd name="connsiteY14" fmla="*/ 638828 h 1265129"/>
              <a:gd name="connsiteX15" fmla="*/ 1252603 w 2442575"/>
              <a:gd name="connsiteY15" fmla="*/ 713984 h 1265129"/>
              <a:gd name="connsiteX16" fmla="*/ 1290181 w 2442575"/>
              <a:gd name="connsiteY16" fmla="*/ 751562 h 1265129"/>
              <a:gd name="connsiteX17" fmla="*/ 1327759 w 2442575"/>
              <a:gd name="connsiteY17" fmla="*/ 764088 h 1265129"/>
              <a:gd name="connsiteX18" fmla="*/ 1365337 w 2442575"/>
              <a:gd name="connsiteY18" fmla="*/ 789140 h 1265129"/>
              <a:gd name="connsiteX19" fmla="*/ 1415441 w 2442575"/>
              <a:gd name="connsiteY19" fmla="*/ 826718 h 1265129"/>
              <a:gd name="connsiteX20" fmla="*/ 1490597 w 2442575"/>
              <a:gd name="connsiteY20" fmla="*/ 876822 h 1265129"/>
              <a:gd name="connsiteX21" fmla="*/ 1540701 w 2442575"/>
              <a:gd name="connsiteY21" fmla="*/ 914400 h 1265129"/>
              <a:gd name="connsiteX22" fmla="*/ 1640910 w 2442575"/>
              <a:gd name="connsiteY22" fmla="*/ 964504 h 1265129"/>
              <a:gd name="connsiteX23" fmla="*/ 1678488 w 2442575"/>
              <a:gd name="connsiteY23" fmla="*/ 989557 h 1265129"/>
              <a:gd name="connsiteX24" fmla="*/ 1728592 w 2442575"/>
              <a:gd name="connsiteY24" fmla="*/ 1014609 h 1265129"/>
              <a:gd name="connsiteX25" fmla="*/ 1778696 w 2442575"/>
              <a:gd name="connsiteY25" fmla="*/ 1052187 h 1265129"/>
              <a:gd name="connsiteX26" fmla="*/ 1828800 w 2442575"/>
              <a:gd name="connsiteY26" fmla="*/ 1064713 h 1265129"/>
              <a:gd name="connsiteX27" fmla="*/ 1991638 w 2442575"/>
              <a:gd name="connsiteY27" fmla="*/ 1102291 h 1265129"/>
              <a:gd name="connsiteX28" fmla="*/ 2041743 w 2442575"/>
              <a:gd name="connsiteY28" fmla="*/ 1127343 h 1265129"/>
              <a:gd name="connsiteX29" fmla="*/ 2116899 w 2442575"/>
              <a:gd name="connsiteY29" fmla="*/ 1152395 h 1265129"/>
              <a:gd name="connsiteX30" fmla="*/ 2154477 w 2442575"/>
              <a:gd name="connsiteY30" fmla="*/ 1177447 h 1265129"/>
              <a:gd name="connsiteX31" fmla="*/ 2229633 w 2442575"/>
              <a:gd name="connsiteY31" fmla="*/ 1202499 h 1265129"/>
              <a:gd name="connsiteX32" fmla="*/ 2267211 w 2442575"/>
              <a:gd name="connsiteY32" fmla="*/ 1215025 h 1265129"/>
              <a:gd name="connsiteX33" fmla="*/ 2317315 w 2442575"/>
              <a:gd name="connsiteY33" fmla="*/ 1227551 h 1265129"/>
              <a:gd name="connsiteX34" fmla="*/ 2392471 w 2442575"/>
              <a:gd name="connsiteY34" fmla="*/ 1252603 h 1265129"/>
              <a:gd name="connsiteX35" fmla="*/ 2442575 w 2442575"/>
              <a:gd name="connsiteY35" fmla="*/ 1265129 h 1265129"/>
              <a:gd name="connsiteX0" fmla="*/ 0 w 2442575"/>
              <a:gd name="connsiteY0" fmla="*/ 0 h 1265129"/>
              <a:gd name="connsiteX1" fmla="*/ 125260 w 2442575"/>
              <a:gd name="connsiteY1" fmla="*/ 37578 h 1265129"/>
              <a:gd name="connsiteX2" fmla="*/ 162838 w 2442575"/>
              <a:gd name="connsiteY2" fmla="*/ 50104 h 1265129"/>
              <a:gd name="connsiteX3" fmla="*/ 212943 w 2442575"/>
              <a:gd name="connsiteY3" fmla="*/ 62630 h 1265129"/>
              <a:gd name="connsiteX4" fmla="*/ 288099 w 2442575"/>
              <a:gd name="connsiteY4" fmla="*/ 87683 h 1265129"/>
              <a:gd name="connsiteX5" fmla="*/ 363255 w 2442575"/>
              <a:gd name="connsiteY5" fmla="*/ 112735 h 1265129"/>
              <a:gd name="connsiteX6" fmla="*/ 425885 w 2442575"/>
              <a:gd name="connsiteY6" fmla="*/ 162839 h 1265129"/>
              <a:gd name="connsiteX7" fmla="*/ 463463 w 2442575"/>
              <a:gd name="connsiteY7" fmla="*/ 175365 h 1265129"/>
              <a:gd name="connsiteX8" fmla="*/ 513567 w 2442575"/>
              <a:gd name="connsiteY8" fmla="*/ 200417 h 1265129"/>
              <a:gd name="connsiteX9" fmla="*/ 551145 w 2442575"/>
              <a:gd name="connsiteY9" fmla="*/ 212943 h 1265129"/>
              <a:gd name="connsiteX10" fmla="*/ 688932 w 2442575"/>
              <a:gd name="connsiteY10" fmla="*/ 300625 h 1265129"/>
              <a:gd name="connsiteX11" fmla="*/ 801666 w 2442575"/>
              <a:gd name="connsiteY11" fmla="*/ 375781 h 1265129"/>
              <a:gd name="connsiteX12" fmla="*/ 1102291 w 2442575"/>
              <a:gd name="connsiteY12" fmla="*/ 601250 h 1265129"/>
              <a:gd name="connsiteX13" fmla="*/ 1139869 w 2442575"/>
              <a:gd name="connsiteY13" fmla="*/ 638828 h 1265129"/>
              <a:gd name="connsiteX14" fmla="*/ 1252603 w 2442575"/>
              <a:gd name="connsiteY14" fmla="*/ 713984 h 1265129"/>
              <a:gd name="connsiteX15" fmla="*/ 1290181 w 2442575"/>
              <a:gd name="connsiteY15" fmla="*/ 751562 h 1265129"/>
              <a:gd name="connsiteX16" fmla="*/ 1327759 w 2442575"/>
              <a:gd name="connsiteY16" fmla="*/ 764088 h 1265129"/>
              <a:gd name="connsiteX17" fmla="*/ 1365337 w 2442575"/>
              <a:gd name="connsiteY17" fmla="*/ 789140 h 1265129"/>
              <a:gd name="connsiteX18" fmla="*/ 1415441 w 2442575"/>
              <a:gd name="connsiteY18" fmla="*/ 826718 h 1265129"/>
              <a:gd name="connsiteX19" fmla="*/ 1490597 w 2442575"/>
              <a:gd name="connsiteY19" fmla="*/ 876822 h 1265129"/>
              <a:gd name="connsiteX20" fmla="*/ 1540701 w 2442575"/>
              <a:gd name="connsiteY20" fmla="*/ 914400 h 1265129"/>
              <a:gd name="connsiteX21" fmla="*/ 1640910 w 2442575"/>
              <a:gd name="connsiteY21" fmla="*/ 964504 h 1265129"/>
              <a:gd name="connsiteX22" fmla="*/ 1678488 w 2442575"/>
              <a:gd name="connsiteY22" fmla="*/ 989557 h 1265129"/>
              <a:gd name="connsiteX23" fmla="*/ 1728592 w 2442575"/>
              <a:gd name="connsiteY23" fmla="*/ 1014609 h 1265129"/>
              <a:gd name="connsiteX24" fmla="*/ 1778696 w 2442575"/>
              <a:gd name="connsiteY24" fmla="*/ 1052187 h 1265129"/>
              <a:gd name="connsiteX25" fmla="*/ 1828800 w 2442575"/>
              <a:gd name="connsiteY25" fmla="*/ 1064713 h 1265129"/>
              <a:gd name="connsiteX26" fmla="*/ 1991638 w 2442575"/>
              <a:gd name="connsiteY26" fmla="*/ 1102291 h 1265129"/>
              <a:gd name="connsiteX27" fmla="*/ 2041743 w 2442575"/>
              <a:gd name="connsiteY27" fmla="*/ 1127343 h 1265129"/>
              <a:gd name="connsiteX28" fmla="*/ 2116899 w 2442575"/>
              <a:gd name="connsiteY28" fmla="*/ 1152395 h 1265129"/>
              <a:gd name="connsiteX29" fmla="*/ 2154477 w 2442575"/>
              <a:gd name="connsiteY29" fmla="*/ 1177447 h 1265129"/>
              <a:gd name="connsiteX30" fmla="*/ 2229633 w 2442575"/>
              <a:gd name="connsiteY30" fmla="*/ 1202499 h 1265129"/>
              <a:gd name="connsiteX31" fmla="*/ 2267211 w 2442575"/>
              <a:gd name="connsiteY31" fmla="*/ 1215025 h 1265129"/>
              <a:gd name="connsiteX32" fmla="*/ 2317315 w 2442575"/>
              <a:gd name="connsiteY32" fmla="*/ 1227551 h 1265129"/>
              <a:gd name="connsiteX33" fmla="*/ 2392471 w 2442575"/>
              <a:gd name="connsiteY33" fmla="*/ 1252603 h 1265129"/>
              <a:gd name="connsiteX34" fmla="*/ 2442575 w 2442575"/>
              <a:gd name="connsiteY34" fmla="*/ 1265129 h 1265129"/>
              <a:gd name="connsiteX0" fmla="*/ 0 w 2442575"/>
              <a:gd name="connsiteY0" fmla="*/ 0 h 1265129"/>
              <a:gd name="connsiteX1" fmla="*/ 125260 w 2442575"/>
              <a:gd name="connsiteY1" fmla="*/ 37578 h 1265129"/>
              <a:gd name="connsiteX2" fmla="*/ 162838 w 2442575"/>
              <a:gd name="connsiteY2" fmla="*/ 50104 h 1265129"/>
              <a:gd name="connsiteX3" fmla="*/ 212943 w 2442575"/>
              <a:gd name="connsiteY3" fmla="*/ 62630 h 1265129"/>
              <a:gd name="connsiteX4" fmla="*/ 288099 w 2442575"/>
              <a:gd name="connsiteY4" fmla="*/ 87683 h 1265129"/>
              <a:gd name="connsiteX5" fmla="*/ 363255 w 2442575"/>
              <a:gd name="connsiteY5" fmla="*/ 112735 h 1265129"/>
              <a:gd name="connsiteX6" fmla="*/ 425885 w 2442575"/>
              <a:gd name="connsiteY6" fmla="*/ 162839 h 1265129"/>
              <a:gd name="connsiteX7" fmla="*/ 463463 w 2442575"/>
              <a:gd name="connsiteY7" fmla="*/ 175365 h 1265129"/>
              <a:gd name="connsiteX8" fmla="*/ 513567 w 2442575"/>
              <a:gd name="connsiteY8" fmla="*/ 200417 h 1265129"/>
              <a:gd name="connsiteX9" fmla="*/ 551145 w 2442575"/>
              <a:gd name="connsiteY9" fmla="*/ 212943 h 1265129"/>
              <a:gd name="connsiteX10" fmla="*/ 688932 w 2442575"/>
              <a:gd name="connsiteY10" fmla="*/ 300625 h 1265129"/>
              <a:gd name="connsiteX11" fmla="*/ 801666 w 2442575"/>
              <a:gd name="connsiteY11" fmla="*/ 375781 h 1265129"/>
              <a:gd name="connsiteX12" fmla="*/ 1102291 w 2442575"/>
              <a:gd name="connsiteY12" fmla="*/ 601250 h 1265129"/>
              <a:gd name="connsiteX13" fmla="*/ 1139869 w 2442575"/>
              <a:gd name="connsiteY13" fmla="*/ 638828 h 1265129"/>
              <a:gd name="connsiteX14" fmla="*/ 1252603 w 2442575"/>
              <a:gd name="connsiteY14" fmla="*/ 713984 h 1265129"/>
              <a:gd name="connsiteX15" fmla="*/ 1327759 w 2442575"/>
              <a:gd name="connsiteY15" fmla="*/ 764088 h 1265129"/>
              <a:gd name="connsiteX16" fmla="*/ 1365337 w 2442575"/>
              <a:gd name="connsiteY16" fmla="*/ 789140 h 1265129"/>
              <a:gd name="connsiteX17" fmla="*/ 1415441 w 2442575"/>
              <a:gd name="connsiteY17" fmla="*/ 826718 h 1265129"/>
              <a:gd name="connsiteX18" fmla="*/ 1490597 w 2442575"/>
              <a:gd name="connsiteY18" fmla="*/ 876822 h 1265129"/>
              <a:gd name="connsiteX19" fmla="*/ 1540701 w 2442575"/>
              <a:gd name="connsiteY19" fmla="*/ 914400 h 1265129"/>
              <a:gd name="connsiteX20" fmla="*/ 1640910 w 2442575"/>
              <a:gd name="connsiteY20" fmla="*/ 964504 h 1265129"/>
              <a:gd name="connsiteX21" fmla="*/ 1678488 w 2442575"/>
              <a:gd name="connsiteY21" fmla="*/ 989557 h 1265129"/>
              <a:gd name="connsiteX22" fmla="*/ 1728592 w 2442575"/>
              <a:gd name="connsiteY22" fmla="*/ 1014609 h 1265129"/>
              <a:gd name="connsiteX23" fmla="*/ 1778696 w 2442575"/>
              <a:gd name="connsiteY23" fmla="*/ 1052187 h 1265129"/>
              <a:gd name="connsiteX24" fmla="*/ 1828800 w 2442575"/>
              <a:gd name="connsiteY24" fmla="*/ 1064713 h 1265129"/>
              <a:gd name="connsiteX25" fmla="*/ 1991638 w 2442575"/>
              <a:gd name="connsiteY25" fmla="*/ 1102291 h 1265129"/>
              <a:gd name="connsiteX26" fmla="*/ 2041743 w 2442575"/>
              <a:gd name="connsiteY26" fmla="*/ 1127343 h 1265129"/>
              <a:gd name="connsiteX27" fmla="*/ 2116899 w 2442575"/>
              <a:gd name="connsiteY27" fmla="*/ 1152395 h 1265129"/>
              <a:gd name="connsiteX28" fmla="*/ 2154477 w 2442575"/>
              <a:gd name="connsiteY28" fmla="*/ 1177447 h 1265129"/>
              <a:gd name="connsiteX29" fmla="*/ 2229633 w 2442575"/>
              <a:gd name="connsiteY29" fmla="*/ 1202499 h 1265129"/>
              <a:gd name="connsiteX30" fmla="*/ 2267211 w 2442575"/>
              <a:gd name="connsiteY30" fmla="*/ 1215025 h 1265129"/>
              <a:gd name="connsiteX31" fmla="*/ 2317315 w 2442575"/>
              <a:gd name="connsiteY31" fmla="*/ 1227551 h 1265129"/>
              <a:gd name="connsiteX32" fmla="*/ 2392471 w 2442575"/>
              <a:gd name="connsiteY32" fmla="*/ 1252603 h 1265129"/>
              <a:gd name="connsiteX33" fmla="*/ 2442575 w 2442575"/>
              <a:gd name="connsiteY33" fmla="*/ 1265129 h 1265129"/>
              <a:gd name="connsiteX0" fmla="*/ 0 w 2442575"/>
              <a:gd name="connsiteY0" fmla="*/ 0 h 1265129"/>
              <a:gd name="connsiteX1" fmla="*/ 125260 w 2442575"/>
              <a:gd name="connsiteY1" fmla="*/ 37578 h 1265129"/>
              <a:gd name="connsiteX2" fmla="*/ 162838 w 2442575"/>
              <a:gd name="connsiteY2" fmla="*/ 50104 h 1265129"/>
              <a:gd name="connsiteX3" fmla="*/ 212943 w 2442575"/>
              <a:gd name="connsiteY3" fmla="*/ 62630 h 1265129"/>
              <a:gd name="connsiteX4" fmla="*/ 288099 w 2442575"/>
              <a:gd name="connsiteY4" fmla="*/ 87683 h 1265129"/>
              <a:gd name="connsiteX5" fmla="*/ 363255 w 2442575"/>
              <a:gd name="connsiteY5" fmla="*/ 112735 h 1265129"/>
              <a:gd name="connsiteX6" fmla="*/ 425885 w 2442575"/>
              <a:gd name="connsiteY6" fmla="*/ 162839 h 1265129"/>
              <a:gd name="connsiteX7" fmla="*/ 463463 w 2442575"/>
              <a:gd name="connsiteY7" fmla="*/ 175365 h 1265129"/>
              <a:gd name="connsiteX8" fmla="*/ 513567 w 2442575"/>
              <a:gd name="connsiteY8" fmla="*/ 200417 h 1265129"/>
              <a:gd name="connsiteX9" fmla="*/ 551145 w 2442575"/>
              <a:gd name="connsiteY9" fmla="*/ 212943 h 1265129"/>
              <a:gd name="connsiteX10" fmla="*/ 688932 w 2442575"/>
              <a:gd name="connsiteY10" fmla="*/ 300625 h 1265129"/>
              <a:gd name="connsiteX11" fmla="*/ 801666 w 2442575"/>
              <a:gd name="connsiteY11" fmla="*/ 375781 h 1265129"/>
              <a:gd name="connsiteX12" fmla="*/ 1102291 w 2442575"/>
              <a:gd name="connsiteY12" fmla="*/ 601250 h 1265129"/>
              <a:gd name="connsiteX13" fmla="*/ 1139869 w 2442575"/>
              <a:gd name="connsiteY13" fmla="*/ 638828 h 1265129"/>
              <a:gd name="connsiteX14" fmla="*/ 1252603 w 2442575"/>
              <a:gd name="connsiteY14" fmla="*/ 713984 h 1265129"/>
              <a:gd name="connsiteX15" fmla="*/ 1327759 w 2442575"/>
              <a:gd name="connsiteY15" fmla="*/ 764088 h 1265129"/>
              <a:gd name="connsiteX16" fmla="*/ 1365337 w 2442575"/>
              <a:gd name="connsiteY16" fmla="*/ 789140 h 1265129"/>
              <a:gd name="connsiteX17" fmla="*/ 1415441 w 2442575"/>
              <a:gd name="connsiteY17" fmla="*/ 826718 h 1265129"/>
              <a:gd name="connsiteX18" fmla="*/ 1490597 w 2442575"/>
              <a:gd name="connsiteY18" fmla="*/ 876822 h 1265129"/>
              <a:gd name="connsiteX19" fmla="*/ 1540701 w 2442575"/>
              <a:gd name="connsiteY19" fmla="*/ 914400 h 1265129"/>
              <a:gd name="connsiteX20" fmla="*/ 1640910 w 2442575"/>
              <a:gd name="connsiteY20" fmla="*/ 964504 h 1265129"/>
              <a:gd name="connsiteX21" fmla="*/ 1728592 w 2442575"/>
              <a:gd name="connsiteY21" fmla="*/ 1014609 h 1265129"/>
              <a:gd name="connsiteX22" fmla="*/ 1778696 w 2442575"/>
              <a:gd name="connsiteY22" fmla="*/ 1052187 h 1265129"/>
              <a:gd name="connsiteX23" fmla="*/ 1828800 w 2442575"/>
              <a:gd name="connsiteY23" fmla="*/ 1064713 h 1265129"/>
              <a:gd name="connsiteX24" fmla="*/ 1991638 w 2442575"/>
              <a:gd name="connsiteY24" fmla="*/ 1102291 h 1265129"/>
              <a:gd name="connsiteX25" fmla="*/ 2041743 w 2442575"/>
              <a:gd name="connsiteY25" fmla="*/ 1127343 h 1265129"/>
              <a:gd name="connsiteX26" fmla="*/ 2116899 w 2442575"/>
              <a:gd name="connsiteY26" fmla="*/ 1152395 h 1265129"/>
              <a:gd name="connsiteX27" fmla="*/ 2154477 w 2442575"/>
              <a:gd name="connsiteY27" fmla="*/ 1177447 h 1265129"/>
              <a:gd name="connsiteX28" fmla="*/ 2229633 w 2442575"/>
              <a:gd name="connsiteY28" fmla="*/ 1202499 h 1265129"/>
              <a:gd name="connsiteX29" fmla="*/ 2267211 w 2442575"/>
              <a:gd name="connsiteY29" fmla="*/ 1215025 h 1265129"/>
              <a:gd name="connsiteX30" fmla="*/ 2317315 w 2442575"/>
              <a:gd name="connsiteY30" fmla="*/ 1227551 h 1265129"/>
              <a:gd name="connsiteX31" fmla="*/ 2392471 w 2442575"/>
              <a:gd name="connsiteY31" fmla="*/ 1252603 h 1265129"/>
              <a:gd name="connsiteX32" fmla="*/ 2442575 w 2442575"/>
              <a:gd name="connsiteY32" fmla="*/ 1265129 h 1265129"/>
              <a:gd name="connsiteX0" fmla="*/ 0 w 2442575"/>
              <a:gd name="connsiteY0" fmla="*/ 0 h 1265129"/>
              <a:gd name="connsiteX1" fmla="*/ 125260 w 2442575"/>
              <a:gd name="connsiteY1" fmla="*/ 37578 h 1265129"/>
              <a:gd name="connsiteX2" fmla="*/ 162838 w 2442575"/>
              <a:gd name="connsiteY2" fmla="*/ 50104 h 1265129"/>
              <a:gd name="connsiteX3" fmla="*/ 212943 w 2442575"/>
              <a:gd name="connsiteY3" fmla="*/ 62630 h 1265129"/>
              <a:gd name="connsiteX4" fmla="*/ 288099 w 2442575"/>
              <a:gd name="connsiteY4" fmla="*/ 87683 h 1265129"/>
              <a:gd name="connsiteX5" fmla="*/ 363255 w 2442575"/>
              <a:gd name="connsiteY5" fmla="*/ 112735 h 1265129"/>
              <a:gd name="connsiteX6" fmla="*/ 425885 w 2442575"/>
              <a:gd name="connsiteY6" fmla="*/ 162839 h 1265129"/>
              <a:gd name="connsiteX7" fmla="*/ 463463 w 2442575"/>
              <a:gd name="connsiteY7" fmla="*/ 175365 h 1265129"/>
              <a:gd name="connsiteX8" fmla="*/ 513567 w 2442575"/>
              <a:gd name="connsiteY8" fmla="*/ 200417 h 1265129"/>
              <a:gd name="connsiteX9" fmla="*/ 551145 w 2442575"/>
              <a:gd name="connsiteY9" fmla="*/ 212943 h 1265129"/>
              <a:gd name="connsiteX10" fmla="*/ 688932 w 2442575"/>
              <a:gd name="connsiteY10" fmla="*/ 300625 h 1265129"/>
              <a:gd name="connsiteX11" fmla="*/ 801666 w 2442575"/>
              <a:gd name="connsiteY11" fmla="*/ 375781 h 1265129"/>
              <a:gd name="connsiteX12" fmla="*/ 1102291 w 2442575"/>
              <a:gd name="connsiteY12" fmla="*/ 601250 h 1265129"/>
              <a:gd name="connsiteX13" fmla="*/ 1139869 w 2442575"/>
              <a:gd name="connsiteY13" fmla="*/ 638828 h 1265129"/>
              <a:gd name="connsiteX14" fmla="*/ 1252603 w 2442575"/>
              <a:gd name="connsiteY14" fmla="*/ 713984 h 1265129"/>
              <a:gd name="connsiteX15" fmla="*/ 1327759 w 2442575"/>
              <a:gd name="connsiteY15" fmla="*/ 764088 h 1265129"/>
              <a:gd name="connsiteX16" fmla="*/ 1365337 w 2442575"/>
              <a:gd name="connsiteY16" fmla="*/ 789140 h 1265129"/>
              <a:gd name="connsiteX17" fmla="*/ 1415441 w 2442575"/>
              <a:gd name="connsiteY17" fmla="*/ 826718 h 1265129"/>
              <a:gd name="connsiteX18" fmla="*/ 1490597 w 2442575"/>
              <a:gd name="connsiteY18" fmla="*/ 876822 h 1265129"/>
              <a:gd name="connsiteX19" fmla="*/ 1540701 w 2442575"/>
              <a:gd name="connsiteY19" fmla="*/ 914400 h 1265129"/>
              <a:gd name="connsiteX20" fmla="*/ 1640910 w 2442575"/>
              <a:gd name="connsiteY20" fmla="*/ 964504 h 1265129"/>
              <a:gd name="connsiteX21" fmla="*/ 1728592 w 2442575"/>
              <a:gd name="connsiteY21" fmla="*/ 1014609 h 1265129"/>
              <a:gd name="connsiteX22" fmla="*/ 1778696 w 2442575"/>
              <a:gd name="connsiteY22" fmla="*/ 1052187 h 1265129"/>
              <a:gd name="connsiteX23" fmla="*/ 1828800 w 2442575"/>
              <a:gd name="connsiteY23" fmla="*/ 1064713 h 1265129"/>
              <a:gd name="connsiteX24" fmla="*/ 2041743 w 2442575"/>
              <a:gd name="connsiteY24" fmla="*/ 1127343 h 1265129"/>
              <a:gd name="connsiteX25" fmla="*/ 2116899 w 2442575"/>
              <a:gd name="connsiteY25" fmla="*/ 1152395 h 1265129"/>
              <a:gd name="connsiteX26" fmla="*/ 2154477 w 2442575"/>
              <a:gd name="connsiteY26" fmla="*/ 1177447 h 1265129"/>
              <a:gd name="connsiteX27" fmla="*/ 2229633 w 2442575"/>
              <a:gd name="connsiteY27" fmla="*/ 1202499 h 1265129"/>
              <a:gd name="connsiteX28" fmla="*/ 2267211 w 2442575"/>
              <a:gd name="connsiteY28" fmla="*/ 1215025 h 1265129"/>
              <a:gd name="connsiteX29" fmla="*/ 2317315 w 2442575"/>
              <a:gd name="connsiteY29" fmla="*/ 1227551 h 1265129"/>
              <a:gd name="connsiteX30" fmla="*/ 2392471 w 2442575"/>
              <a:gd name="connsiteY30" fmla="*/ 1252603 h 1265129"/>
              <a:gd name="connsiteX31" fmla="*/ 2442575 w 2442575"/>
              <a:gd name="connsiteY31" fmla="*/ 1265129 h 1265129"/>
              <a:gd name="connsiteX0" fmla="*/ 0 w 2442575"/>
              <a:gd name="connsiteY0" fmla="*/ 0 h 1265129"/>
              <a:gd name="connsiteX1" fmla="*/ 125260 w 2442575"/>
              <a:gd name="connsiteY1" fmla="*/ 37578 h 1265129"/>
              <a:gd name="connsiteX2" fmla="*/ 162838 w 2442575"/>
              <a:gd name="connsiteY2" fmla="*/ 50104 h 1265129"/>
              <a:gd name="connsiteX3" fmla="*/ 212943 w 2442575"/>
              <a:gd name="connsiteY3" fmla="*/ 62630 h 1265129"/>
              <a:gd name="connsiteX4" fmla="*/ 288099 w 2442575"/>
              <a:gd name="connsiteY4" fmla="*/ 87683 h 1265129"/>
              <a:gd name="connsiteX5" fmla="*/ 363255 w 2442575"/>
              <a:gd name="connsiteY5" fmla="*/ 112735 h 1265129"/>
              <a:gd name="connsiteX6" fmla="*/ 425885 w 2442575"/>
              <a:gd name="connsiteY6" fmla="*/ 162839 h 1265129"/>
              <a:gd name="connsiteX7" fmla="*/ 463463 w 2442575"/>
              <a:gd name="connsiteY7" fmla="*/ 175365 h 1265129"/>
              <a:gd name="connsiteX8" fmla="*/ 513567 w 2442575"/>
              <a:gd name="connsiteY8" fmla="*/ 200417 h 1265129"/>
              <a:gd name="connsiteX9" fmla="*/ 551145 w 2442575"/>
              <a:gd name="connsiteY9" fmla="*/ 212943 h 1265129"/>
              <a:gd name="connsiteX10" fmla="*/ 688932 w 2442575"/>
              <a:gd name="connsiteY10" fmla="*/ 300625 h 1265129"/>
              <a:gd name="connsiteX11" fmla="*/ 801666 w 2442575"/>
              <a:gd name="connsiteY11" fmla="*/ 375781 h 1265129"/>
              <a:gd name="connsiteX12" fmla="*/ 1102291 w 2442575"/>
              <a:gd name="connsiteY12" fmla="*/ 601250 h 1265129"/>
              <a:gd name="connsiteX13" fmla="*/ 1139869 w 2442575"/>
              <a:gd name="connsiteY13" fmla="*/ 638828 h 1265129"/>
              <a:gd name="connsiteX14" fmla="*/ 1252603 w 2442575"/>
              <a:gd name="connsiteY14" fmla="*/ 713984 h 1265129"/>
              <a:gd name="connsiteX15" fmla="*/ 1327759 w 2442575"/>
              <a:gd name="connsiteY15" fmla="*/ 764088 h 1265129"/>
              <a:gd name="connsiteX16" fmla="*/ 1365337 w 2442575"/>
              <a:gd name="connsiteY16" fmla="*/ 789140 h 1265129"/>
              <a:gd name="connsiteX17" fmla="*/ 1415441 w 2442575"/>
              <a:gd name="connsiteY17" fmla="*/ 826718 h 1265129"/>
              <a:gd name="connsiteX18" fmla="*/ 1490597 w 2442575"/>
              <a:gd name="connsiteY18" fmla="*/ 876822 h 1265129"/>
              <a:gd name="connsiteX19" fmla="*/ 1540701 w 2442575"/>
              <a:gd name="connsiteY19" fmla="*/ 914400 h 1265129"/>
              <a:gd name="connsiteX20" fmla="*/ 1640910 w 2442575"/>
              <a:gd name="connsiteY20" fmla="*/ 964504 h 1265129"/>
              <a:gd name="connsiteX21" fmla="*/ 1728592 w 2442575"/>
              <a:gd name="connsiteY21" fmla="*/ 1014609 h 1265129"/>
              <a:gd name="connsiteX22" fmla="*/ 1778696 w 2442575"/>
              <a:gd name="connsiteY22" fmla="*/ 1052187 h 1265129"/>
              <a:gd name="connsiteX23" fmla="*/ 1828800 w 2442575"/>
              <a:gd name="connsiteY23" fmla="*/ 1064713 h 1265129"/>
              <a:gd name="connsiteX24" fmla="*/ 2041743 w 2442575"/>
              <a:gd name="connsiteY24" fmla="*/ 1127343 h 1265129"/>
              <a:gd name="connsiteX25" fmla="*/ 2154477 w 2442575"/>
              <a:gd name="connsiteY25" fmla="*/ 1177447 h 1265129"/>
              <a:gd name="connsiteX26" fmla="*/ 2229633 w 2442575"/>
              <a:gd name="connsiteY26" fmla="*/ 1202499 h 1265129"/>
              <a:gd name="connsiteX27" fmla="*/ 2267211 w 2442575"/>
              <a:gd name="connsiteY27" fmla="*/ 1215025 h 1265129"/>
              <a:gd name="connsiteX28" fmla="*/ 2317315 w 2442575"/>
              <a:gd name="connsiteY28" fmla="*/ 1227551 h 1265129"/>
              <a:gd name="connsiteX29" fmla="*/ 2392471 w 2442575"/>
              <a:gd name="connsiteY29" fmla="*/ 1252603 h 1265129"/>
              <a:gd name="connsiteX30" fmla="*/ 2442575 w 2442575"/>
              <a:gd name="connsiteY30" fmla="*/ 1265129 h 1265129"/>
              <a:gd name="connsiteX0" fmla="*/ 0 w 2442575"/>
              <a:gd name="connsiteY0" fmla="*/ 0 h 1265129"/>
              <a:gd name="connsiteX1" fmla="*/ 125260 w 2442575"/>
              <a:gd name="connsiteY1" fmla="*/ 37578 h 1265129"/>
              <a:gd name="connsiteX2" fmla="*/ 162838 w 2442575"/>
              <a:gd name="connsiteY2" fmla="*/ 50104 h 1265129"/>
              <a:gd name="connsiteX3" fmla="*/ 212943 w 2442575"/>
              <a:gd name="connsiteY3" fmla="*/ 62630 h 1265129"/>
              <a:gd name="connsiteX4" fmla="*/ 288099 w 2442575"/>
              <a:gd name="connsiteY4" fmla="*/ 87683 h 1265129"/>
              <a:gd name="connsiteX5" fmla="*/ 363255 w 2442575"/>
              <a:gd name="connsiteY5" fmla="*/ 112735 h 1265129"/>
              <a:gd name="connsiteX6" fmla="*/ 425885 w 2442575"/>
              <a:gd name="connsiteY6" fmla="*/ 162839 h 1265129"/>
              <a:gd name="connsiteX7" fmla="*/ 463463 w 2442575"/>
              <a:gd name="connsiteY7" fmla="*/ 175365 h 1265129"/>
              <a:gd name="connsiteX8" fmla="*/ 513567 w 2442575"/>
              <a:gd name="connsiteY8" fmla="*/ 200417 h 1265129"/>
              <a:gd name="connsiteX9" fmla="*/ 551145 w 2442575"/>
              <a:gd name="connsiteY9" fmla="*/ 212943 h 1265129"/>
              <a:gd name="connsiteX10" fmla="*/ 688932 w 2442575"/>
              <a:gd name="connsiteY10" fmla="*/ 300625 h 1265129"/>
              <a:gd name="connsiteX11" fmla="*/ 801666 w 2442575"/>
              <a:gd name="connsiteY11" fmla="*/ 375781 h 1265129"/>
              <a:gd name="connsiteX12" fmla="*/ 1102291 w 2442575"/>
              <a:gd name="connsiteY12" fmla="*/ 601250 h 1265129"/>
              <a:gd name="connsiteX13" fmla="*/ 1139869 w 2442575"/>
              <a:gd name="connsiteY13" fmla="*/ 638828 h 1265129"/>
              <a:gd name="connsiteX14" fmla="*/ 1252603 w 2442575"/>
              <a:gd name="connsiteY14" fmla="*/ 713984 h 1265129"/>
              <a:gd name="connsiteX15" fmla="*/ 1327759 w 2442575"/>
              <a:gd name="connsiteY15" fmla="*/ 764088 h 1265129"/>
              <a:gd name="connsiteX16" fmla="*/ 1365337 w 2442575"/>
              <a:gd name="connsiteY16" fmla="*/ 789140 h 1265129"/>
              <a:gd name="connsiteX17" fmla="*/ 1415441 w 2442575"/>
              <a:gd name="connsiteY17" fmla="*/ 826718 h 1265129"/>
              <a:gd name="connsiteX18" fmla="*/ 1490597 w 2442575"/>
              <a:gd name="connsiteY18" fmla="*/ 876822 h 1265129"/>
              <a:gd name="connsiteX19" fmla="*/ 1540701 w 2442575"/>
              <a:gd name="connsiteY19" fmla="*/ 914400 h 1265129"/>
              <a:gd name="connsiteX20" fmla="*/ 1640910 w 2442575"/>
              <a:gd name="connsiteY20" fmla="*/ 964504 h 1265129"/>
              <a:gd name="connsiteX21" fmla="*/ 1728592 w 2442575"/>
              <a:gd name="connsiteY21" fmla="*/ 1014609 h 1265129"/>
              <a:gd name="connsiteX22" fmla="*/ 1778696 w 2442575"/>
              <a:gd name="connsiteY22" fmla="*/ 1052187 h 1265129"/>
              <a:gd name="connsiteX23" fmla="*/ 1828800 w 2442575"/>
              <a:gd name="connsiteY23" fmla="*/ 1064713 h 1265129"/>
              <a:gd name="connsiteX24" fmla="*/ 2008289 w 2442575"/>
              <a:gd name="connsiteY24" fmla="*/ 1124555 h 1265129"/>
              <a:gd name="connsiteX25" fmla="*/ 2154477 w 2442575"/>
              <a:gd name="connsiteY25" fmla="*/ 1177447 h 1265129"/>
              <a:gd name="connsiteX26" fmla="*/ 2229633 w 2442575"/>
              <a:gd name="connsiteY26" fmla="*/ 1202499 h 1265129"/>
              <a:gd name="connsiteX27" fmla="*/ 2267211 w 2442575"/>
              <a:gd name="connsiteY27" fmla="*/ 1215025 h 1265129"/>
              <a:gd name="connsiteX28" fmla="*/ 2317315 w 2442575"/>
              <a:gd name="connsiteY28" fmla="*/ 1227551 h 1265129"/>
              <a:gd name="connsiteX29" fmla="*/ 2392471 w 2442575"/>
              <a:gd name="connsiteY29" fmla="*/ 1252603 h 1265129"/>
              <a:gd name="connsiteX30" fmla="*/ 2442575 w 2442575"/>
              <a:gd name="connsiteY30" fmla="*/ 1265129 h 1265129"/>
              <a:gd name="connsiteX0" fmla="*/ 0 w 2442575"/>
              <a:gd name="connsiteY0" fmla="*/ 0 h 1265129"/>
              <a:gd name="connsiteX1" fmla="*/ 125260 w 2442575"/>
              <a:gd name="connsiteY1" fmla="*/ 37578 h 1265129"/>
              <a:gd name="connsiteX2" fmla="*/ 162838 w 2442575"/>
              <a:gd name="connsiteY2" fmla="*/ 50104 h 1265129"/>
              <a:gd name="connsiteX3" fmla="*/ 212943 w 2442575"/>
              <a:gd name="connsiteY3" fmla="*/ 62630 h 1265129"/>
              <a:gd name="connsiteX4" fmla="*/ 288099 w 2442575"/>
              <a:gd name="connsiteY4" fmla="*/ 87683 h 1265129"/>
              <a:gd name="connsiteX5" fmla="*/ 363255 w 2442575"/>
              <a:gd name="connsiteY5" fmla="*/ 112735 h 1265129"/>
              <a:gd name="connsiteX6" fmla="*/ 425885 w 2442575"/>
              <a:gd name="connsiteY6" fmla="*/ 162839 h 1265129"/>
              <a:gd name="connsiteX7" fmla="*/ 463463 w 2442575"/>
              <a:gd name="connsiteY7" fmla="*/ 175365 h 1265129"/>
              <a:gd name="connsiteX8" fmla="*/ 513567 w 2442575"/>
              <a:gd name="connsiteY8" fmla="*/ 200417 h 1265129"/>
              <a:gd name="connsiteX9" fmla="*/ 551145 w 2442575"/>
              <a:gd name="connsiteY9" fmla="*/ 212943 h 1265129"/>
              <a:gd name="connsiteX10" fmla="*/ 688932 w 2442575"/>
              <a:gd name="connsiteY10" fmla="*/ 300625 h 1265129"/>
              <a:gd name="connsiteX11" fmla="*/ 801666 w 2442575"/>
              <a:gd name="connsiteY11" fmla="*/ 375781 h 1265129"/>
              <a:gd name="connsiteX12" fmla="*/ 1102291 w 2442575"/>
              <a:gd name="connsiteY12" fmla="*/ 601250 h 1265129"/>
              <a:gd name="connsiteX13" fmla="*/ 1139869 w 2442575"/>
              <a:gd name="connsiteY13" fmla="*/ 638828 h 1265129"/>
              <a:gd name="connsiteX14" fmla="*/ 1252603 w 2442575"/>
              <a:gd name="connsiteY14" fmla="*/ 713984 h 1265129"/>
              <a:gd name="connsiteX15" fmla="*/ 1327759 w 2442575"/>
              <a:gd name="connsiteY15" fmla="*/ 764088 h 1265129"/>
              <a:gd name="connsiteX16" fmla="*/ 1365337 w 2442575"/>
              <a:gd name="connsiteY16" fmla="*/ 789140 h 1265129"/>
              <a:gd name="connsiteX17" fmla="*/ 1415441 w 2442575"/>
              <a:gd name="connsiteY17" fmla="*/ 826718 h 1265129"/>
              <a:gd name="connsiteX18" fmla="*/ 1490597 w 2442575"/>
              <a:gd name="connsiteY18" fmla="*/ 876822 h 1265129"/>
              <a:gd name="connsiteX19" fmla="*/ 1540701 w 2442575"/>
              <a:gd name="connsiteY19" fmla="*/ 914400 h 1265129"/>
              <a:gd name="connsiteX20" fmla="*/ 1640910 w 2442575"/>
              <a:gd name="connsiteY20" fmla="*/ 964504 h 1265129"/>
              <a:gd name="connsiteX21" fmla="*/ 1728592 w 2442575"/>
              <a:gd name="connsiteY21" fmla="*/ 1014609 h 1265129"/>
              <a:gd name="connsiteX22" fmla="*/ 1778696 w 2442575"/>
              <a:gd name="connsiteY22" fmla="*/ 1052187 h 1265129"/>
              <a:gd name="connsiteX23" fmla="*/ 1828800 w 2442575"/>
              <a:gd name="connsiteY23" fmla="*/ 1064713 h 1265129"/>
              <a:gd name="connsiteX24" fmla="*/ 2008289 w 2442575"/>
              <a:gd name="connsiteY24" fmla="*/ 1124555 h 1265129"/>
              <a:gd name="connsiteX25" fmla="*/ 2154477 w 2442575"/>
              <a:gd name="connsiteY25" fmla="*/ 1177447 h 1265129"/>
              <a:gd name="connsiteX26" fmla="*/ 2229633 w 2442575"/>
              <a:gd name="connsiteY26" fmla="*/ 1202499 h 1265129"/>
              <a:gd name="connsiteX27" fmla="*/ 2267211 w 2442575"/>
              <a:gd name="connsiteY27" fmla="*/ 1215025 h 1265129"/>
              <a:gd name="connsiteX28" fmla="*/ 2317315 w 2442575"/>
              <a:gd name="connsiteY28" fmla="*/ 1227551 h 1265129"/>
              <a:gd name="connsiteX29" fmla="*/ 2392471 w 2442575"/>
              <a:gd name="connsiteY29" fmla="*/ 1252603 h 1265129"/>
              <a:gd name="connsiteX30" fmla="*/ 2442575 w 2442575"/>
              <a:gd name="connsiteY30" fmla="*/ 1265129 h 1265129"/>
              <a:gd name="connsiteX0" fmla="*/ 0 w 2442575"/>
              <a:gd name="connsiteY0" fmla="*/ 0 h 1265129"/>
              <a:gd name="connsiteX1" fmla="*/ 125260 w 2442575"/>
              <a:gd name="connsiteY1" fmla="*/ 37578 h 1265129"/>
              <a:gd name="connsiteX2" fmla="*/ 162838 w 2442575"/>
              <a:gd name="connsiteY2" fmla="*/ 50104 h 1265129"/>
              <a:gd name="connsiteX3" fmla="*/ 212943 w 2442575"/>
              <a:gd name="connsiteY3" fmla="*/ 62630 h 1265129"/>
              <a:gd name="connsiteX4" fmla="*/ 288099 w 2442575"/>
              <a:gd name="connsiteY4" fmla="*/ 87683 h 1265129"/>
              <a:gd name="connsiteX5" fmla="*/ 425885 w 2442575"/>
              <a:gd name="connsiteY5" fmla="*/ 162839 h 1265129"/>
              <a:gd name="connsiteX6" fmla="*/ 463463 w 2442575"/>
              <a:gd name="connsiteY6" fmla="*/ 175365 h 1265129"/>
              <a:gd name="connsiteX7" fmla="*/ 513567 w 2442575"/>
              <a:gd name="connsiteY7" fmla="*/ 200417 h 1265129"/>
              <a:gd name="connsiteX8" fmla="*/ 551145 w 2442575"/>
              <a:gd name="connsiteY8" fmla="*/ 212943 h 1265129"/>
              <a:gd name="connsiteX9" fmla="*/ 688932 w 2442575"/>
              <a:gd name="connsiteY9" fmla="*/ 300625 h 1265129"/>
              <a:gd name="connsiteX10" fmla="*/ 801666 w 2442575"/>
              <a:gd name="connsiteY10" fmla="*/ 375781 h 1265129"/>
              <a:gd name="connsiteX11" fmla="*/ 1102291 w 2442575"/>
              <a:gd name="connsiteY11" fmla="*/ 601250 h 1265129"/>
              <a:gd name="connsiteX12" fmla="*/ 1139869 w 2442575"/>
              <a:gd name="connsiteY12" fmla="*/ 638828 h 1265129"/>
              <a:gd name="connsiteX13" fmla="*/ 1252603 w 2442575"/>
              <a:gd name="connsiteY13" fmla="*/ 713984 h 1265129"/>
              <a:gd name="connsiteX14" fmla="*/ 1327759 w 2442575"/>
              <a:gd name="connsiteY14" fmla="*/ 764088 h 1265129"/>
              <a:gd name="connsiteX15" fmla="*/ 1365337 w 2442575"/>
              <a:gd name="connsiteY15" fmla="*/ 789140 h 1265129"/>
              <a:gd name="connsiteX16" fmla="*/ 1415441 w 2442575"/>
              <a:gd name="connsiteY16" fmla="*/ 826718 h 1265129"/>
              <a:gd name="connsiteX17" fmla="*/ 1490597 w 2442575"/>
              <a:gd name="connsiteY17" fmla="*/ 876822 h 1265129"/>
              <a:gd name="connsiteX18" fmla="*/ 1540701 w 2442575"/>
              <a:gd name="connsiteY18" fmla="*/ 914400 h 1265129"/>
              <a:gd name="connsiteX19" fmla="*/ 1640910 w 2442575"/>
              <a:gd name="connsiteY19" fmla="*/ 964504 h 1265129"/>
              <a:gd name="connsiteX20" fmla="*/ 1728592 w 2442575"/>
              <a:gd name="connsiteY20" fmla="*/ 1014609 h 1265129"/>
              <a:gd name="connsiteX21" fmla="*/ 1778696 w 2442575"/>
              <a:gd name="connsiteY21" fmla="*/ 1052187 h 1265129"/>
              <a:gd name="connsiteX22" fmla="*/ 1828800 w 2442575"/>
              <a:gd name="connsiteY22" fmla="*/ 1064713 h 1265129"/>
              <a:gd name="connsiteX23" fmla="*/ 2008289 w 2442575"/>
              <a:gd name="connsiteY23" fmla="*/ 1124555 h 1265129"/>
              <a:gd name="connsiteX24" fmla="*/ 2154477 w 2442575"/>
              <a:gd name="connsiteY24" fmla="*/ 1177447 h 1265129"/>
              <a:gd name="connsiteX25" fmla="*/ 2229633 w 2442575"/>
              <a:gd name="connsiteY25" fmla="*/ 1202499 h 1265129"/>
              <a:gd name="connsiteX26" fmla="*/ 2267211 w 2442575"/>
              <a:gd name="connsiteY26" fmla="*/ 1215025 h 1265129"/>
              <a:gd name="connsiteX27" fmla="*/ 2317315 w 2442575"/>
              <a:gd name="connsiteY27" fmla="*/ 1227551 h 1265129"/>
              <a:gd name="connsiteX28" fmla="*/ 2392471 w 2442575"/>
              <a:gd name="connsiteY28" fmla="*/ 1252603 h 1265129"/>
              <a:gd name="connsiteX29" fmla="*/ 2442575 w 2442575"/>
              <a:gd name="connsiteY29" fmla="*/ 1265129 h 1265129"/>
              <a:gd name="connsiteX0" fmla="*/ 0 w 2442575"/>
              <a:gd name="connsiteY0" fmla="*/ 0 h 1265129"/>
              <a:gd name="connsiteX1" fmla="*/ 125260 w 2442575"/>
              <a:gd name="connsiteY1" fmla="*/ 37578 h 1265129"/>
              <a:gd name="connsiteX2" fmla="*/ 162838 w 2442575"/>
              <a:gd name="connsiteY2" fmla="*/ 50104 h 1265129"/>
              <a:gd name="connsiteX3" fmla="*/ 212943 w 2442575"/>
              <a:gd name="connsiteY3" fmla="*/ 62630 h 1265129"/>
              <a:gd name="connsiteX4" fmla="*/ 288099 w 2442575"/>
              <a:gd name="connsiteY4" fmla="*/ 87683 h 1265129"/>
              <a:gd name="connsiteX5" fmla="*/ 425885 w 2442575"/>
              <a:gd name="connsiteY5" fmla="*/ 162839 h 1265129"/>
              <a:gd name="connsiteX6" fmla="*/ 463463 w 2442575"/>
              <a:gd name="connsiteY6" fmla="*/ 175365 h 1265129"/>
              <a:gd name="connsiteX7" fmla="*/ 513567 w 2442575"/>
              <a:gd name="connsiteY7" fmla="*/ 200417 h 1265129"/>
              <a:gd name="connsiteX8" fmla="*/ 551145 w 2442575"/>
              <a:gd name="connsiteY8" fmla="*/ 212943 h 1265129"/>
              <a:gd name="connsiteX9" fmla="*/ 688932 w 2442575"/>
              <a:gd name="connsiteY9" fmla="*/ 300625 h 1265129"/>
              <a:gd name="connsiteX10" fmla="*/ 801666 w 2442575"/>
              <a:gd name="connsiteY10" fmla="*/ 375781 h 1265129"/>
              <a:gd name="connsiteX11" fmla="*/ 1102291 w 2442575"/>
              <a:gd name="connsiteY11" fmla="*/ 601250 h 1265129"/>
              <a:gd name="connsiteX12" fmla="*/ 1139869 w 2442575"/>
              <a:gd name="connsiteY12" fmla="*/ 638828 h 1265129"/>
              <a:gd name="connsiteX13" fmla="*/ 1252603 w 2442575"/>
              <a:gd name="connsiteY13" fmla="*/ 713984 h 1265129"/>
              <a:gd name="connsiteX14" fmla="*/ 1327759 w 2442575"/>
              <a:gd name="connsiteY14" fmla="*/ 764088 h 1265129"/>
              <a:gd name="connsiteX15" fmla="*/ 1365337 w 2442575"/>
              <a:gd name="connsiteY15" fmla="*/ 789140 h 1265129"/>
              <a:gd name="connsiteX16" fmla="*/ 1415441 w 2442575"/>
              <a:gd name="connsiteY16" fmla="*/ 826718 h 1265129"/>
              <a:gd name="connsiteX17" fmla="*/ 1490597 w 2442575"/>
              <a:gd name="connsiteY17" fmla="*/ 876822 h 1265129"/>
              <a:gd name="connsiteX18" fmla="*/ 1540701 w 2442575"/>
              <a:gd name="connsiteY18" fmla="*/ 914400 h 1265129"/>
              <a:gd name="connsiteX19" fmla="*/ 1640910 w 2442575"/>
              <a:gd name="connsiteY19" fmla="*/ 964504 h 1265129"/>
              <a:gd name="connsiteX20" fmla="*/ 1728592 w 2442575"/>
              <a:gd name="connsiteY20" fmla="*/ 1014609 h 1265129"/>
              <a:gd name="connsiteX21" fmla="*/ 1828800 w 2442575"/>
              <a:gd name="connsiteY21" fmla="*/ 1064713 h 1265129"/>
              <a:gd name="connsiteX22" fmla="*/ 2008289 w 2442575"/>
              <a:gd name="connsiteY22" fmla="*/ 1124555 h 1265129"/>
              <a:gd name="connsiteX23" fmla="*/ 2154477 w 2442575"/>
              <a:gd name="connsiteY23" fmla="*/ 1177447 h 1265129"/>
              <a:gd name="connsiteX24" fmla="*/ 2229633 w 2442575"/>
              <a:gd name="connsiteY24" fmla="*/ 1202499 h 1265129"/>
              <a:gd name="connsiteX25" fmla="*/ 2267211 w 2442575"/>
              <a:gd name="connsiteY25" fmla="*/ 1215025 h 1265129"/>
              <a:gd name="connsiteX26" fmla="*/ 2317315 w 2442575"/>
              <a:gd name="connsiteY26" fmla="*/ 1227551 h 1265129"/>
              <a:gd name="connsiteX27" fmla="*/ 2392471 w 2442575"/>
              <a:gd name="connsiteY27" fmla="*/ 1252603 h 1265129"/>
              <a:gd name="connsiteX28" fmla="*/ 2442575 w 2442575"/>
              <a:gd name="connsiteY28" fmla="*/ 1265129 h 1265129"/>
              <a:gd name="connsiteX0" fmla="*/ 0 w 2442575"/>
              <a:gd name="connsiteY0" fmla="*/ 0 h 1265129"/>
              <a:gd name="connsiteX1" fmla="*/ 125260 w 2442575"/>
              <a:gd name="connsiteY1" fmla="*/ 37578 h 1265129"/>
              <a:gd name="connsiteX2" fmla="*/ 162838 w 2442575"/>
              <a:gd name="connsiteY2" fmla="*/ 50104 h 1265129"/>
              <a:gd name="connsiteX3" fmla="*/ 212943 w 2442575"/>
              <a:gd name="connsiteY3" fmla="*/ 62630 h 1265129"/>
              <a:gd name="connsiteX4" fmla="*/ 288099 w 2442575"/>
              <a:gd name="connsiteY4" fmla="*/ 87683 h 1265129"/>
              <a:gd name="connsiteX5" fmla="*/ 425885 w 2442575"/>
              <a:gd name="connsiteY5" fmla="*/ 162839 h 1265129"/>
              <a:gd name="connsiteX6" fmla="*/ 463463 w 2442575"/>
              <a:gd name="connsiteY6" fmla="*/ 175365 h 1265129"/>
              <a:gd name="connsiteX7" fmla="*/ 513567 w 2442575"/>
              <a:gd name="connsiteY7" fmla="*/ 200417 h 1265129"/>
              <a:gd name="connsiteX8" fmla="*/ 551145 w 2442575"/>
              <a:gd name="connsiteY8" fmla="*/ 212943 h 1265129"/>
              <a:gd name="connsiteX9" fmla="*/ 688932 w 2442575"/>
              <a:gd name="connsiteY9" fmla="*/ 300625 h 1265129"/>
              <a:gd name="connsiteX10" fmla="*/ 801666 w 2442575"/>
              <a:gd name="connsiteY10" fmla="*/ 375781 h 1265129"/>
              <a:gd name="connsiteX11" fmla="*/ 1102291 w 2442575"/>
              <a:gd name="connsiteY11" fmla="*/ 601250 h 1265129"/>
              <a:gd name="connsiteX12" fmla="*/ 1139869 w 2442575"/>
              <a:gd name="connsiteY12" fmla="*/ 638828 h 1265129"/>
              <a:gd name="connsiteX13" fmla="*/ 1252603 w 2442575"/>
              <a:gd name="connsiteY13" fmla="*/ 713984 h 1265129"/>
              <a:gd name="connsiteX14" fmla="*/ 1327759 w 2442575"/>
              <a:gd name="connsiteY14" fmla="*/ 764088 h 1265129"/>
              <a:gd name="connsiteX15" fmla="*/ 1365337 w 2442575"/>
              <a:gd name="connsiteY15" fmla="*/ 789140 h 1265129"/>
              <a:gd name="connsiteX16" fmla="*/ 1415441 w 2442575"/>
              <a:gd name="connsiteY16" fmla="*/ 826718 h 1265129"/>
              <a:gd name="connsiteX17" fmla="*/ 1490597 w 2442575"/>
              <a:gd name="connsiteY17" fmla="*/ 876822 h 1265129"/>
              <a:gd name="connsiteX18" fmla="*/ 1540701 w 2442575"/>
              <a:gd name="connsiteY18" fmla="*/ 914400 h 1265129"/>
              <a:gd name="connsiteX19" fmla="*/ 1640910 w 2442575"/>
              <a:gd name="connsiteY19" fmla="*/ 964504 h 1265129"/>
              <a:gd name="connsiteX20" fmla="*/ 1728592 w 2442575"/>
              <a:gd name="connsiteY20" fmla="*/ 1014609 h 1265129"/>
              <a:gd name="connsiteX21" fmla="*/ 1828800 w 2442575"/>
              <a:gd name="connsiteY21" fmla="*/ 1064713 h 1265129"/>
              <a:gd name="connsiteX22" fmla="*/ 2008289 w 2442575"/>
              <a:gd name="connsiteY22" fmla="*/ 1124555 h 1265129"/>
              <a:gd name="connsiteX23" fmla="*/ 2154477 w 2442575"/>
              <a:gd name="connsiteY23" fmla="*/ 1177447 h 1265129"/>
              <a:gd name="connsiteX24" fmla="*/ 2229633 w 2442575"/>
              <a:gd name="connsiteY24" fmla="*/ 1202499 h 1265129"/>
              <a:gd name="connsiteX25" fmla="*/ 2317315 w 2442575"/>
              <a:gd name="connsiteY25" fmla="*/ 1227551 h 1265129"/>
              <a:gd name="connsiteX26" fmla="*/ 2392471 w 2442575"/>
              <a:gd name="connsiteY26" fmla="*/ 1252603 h 1265129"/>
              <a:gd name="connsiteX27" fmla="*/ 2442575 w 2442575"/>
              <a:gd name="connsiteY27" fmla="*/ 1265129 h 1265129"/>
              <a:gd name="connsiteX0" fmla="*/ 0 w 2442575"/>
              <a:gd name="connsiteY0" fmla="*/ 0 h 1265129"/>
              <a:gd name="connsiteX1" fmla="*/ 125260 w 2442575"/>
              <a:gd name="connsiteY1" fmla="*/ 37578 h 1265129"/>
              <a:gd name="connsiteX2" fmla="*/ 162838 w 2442575"/>
              <a:gd name="connsiteY2" fmla="*/ 50104 h 1265129"/>
              <a:gd name="connsiteX3" fmla="*/ 212943 w 2442575"/>
              <a:gd name="connsiteY3" fmla="*/ 62630 h 1265129"/>
              <a:gd name="connsiteX4" fmla="*/ 288099 w 2442575"/>
              <a:gd name="connsiteY4" fmla="*/ 87683 h 1265129"/>
              <a:gd name="connsiteX5" fmla="*/ 425885 w 2442575"/>
              <a:gd name="connsiteY5" fmla="*/ 162839 h 1265129"/>
              <a:gd name="connsiteX6" fmla="*/ 463463 w 2442575"/>
              <a:gd name="connsiteY6" fmla="*/ 175365 h 1265129"/>
              <a:gd name="connsiteX7" fmla="*/ 513567 w 2442575"/>
              <a:gd name="connsiteY7" fmla="*/ 200417 h 1265129"/>
              <a:gd name="connsiteX8" fmla="*/ 551145 w 2442575"/>
              <a:gd name="connsiteY8" fmla="*/ 212943 h 1265129"/>
              <a:gd name="connsiteX9" fmla="*/ 688932 w 2442575"/>
              <a:gd name="connsiteY9" fmla="*/ 300625 h 1265129"/>
              <a:gd name="connsiteX10" fmla="*/ 801666 w 2442575"/>
              <a:gd name="connsiteY10" fmla="*/ 375781 h 1265129"/>
              <a:gd name="connsiteX11" fmla="*/ 1102291 w 2442575"/>
              <a:gd name="connsiteY11" fmla="*/ 601250 h 1265129"/>
              <a:gd name="connsiteX12" fmla="*/ 1139869 w 2442575"/>
              <a:gd name="connsiteY12" fmla="*/ 638828 h 1265129"/>
              <a:gd name="connsiteX13" fmla="*/ 1252603 w 2442575"/>
              <a:gd name="connsiteY13" fmla="*/ 713984 h 1265129"/>
              <a:gd name="connsiteX14" fmla="*/ 1327759 w 2442575"/>
              <a:gd name="connsiteY14" fmla="*/ 764088 h 1265129"/>
              <a:gd name="connsiteX15" fmla="*/ 1365337 w 2442575"/>
              <a:gd name="connsiteY15" fmla="*/ 789140 h 1265129"/>
              <a:gd name="connsiteX16" fmla="*/ 1415441 w 2442575"/>
              <a:gd name="connsiteY16" fmla="*/ 826718 h 1265129"/>
              <a:gd name="connsiteX17" fmla="*/ 1490597 w 2442575"/>
              <a:gd name="connsiteY17" fmla="*/ 876822 h 1265129"/>
              <a:gd name="connsiteX18" fmla="*/ 1640910 w 2442575"/>
              <a:gd name="connsiteY18" fmla="*/ 964504 h 1265129"/>
              <a:gd name="connsiteX19" fmla="*/ 1728592 w 2442575"/>
              <a:gd name="connsiteY19" fmla="*/ 1014609 h 1265129"/>
              <a:gd name="connsiteX20" fmla="*/ 1828800 w 2442575"/>
              <a:gd name="connsiteY20" fmla="*/ 1064713 h 1265129"/>
              <a:gd name="connsiteX21" fmla="*/ 2008289 w 2442575"/>
              <a:gd name="connsiteY21" fmla="*/ 1124555 h 1265129"/>
              <a:gd name="connsiteX22" fmla="*/ 2154477 w 2442575"/>
              <a:gd name="connsiteY22" fmla="*/ 1177447 h 1265129"/>
              <a:gd name="connsiteX23" fmla="*/ 2229633 w 2442575"/>
              <a:gd name="connsiteY23" fmla="*/ 1202499 h 1265129"/>
              <a:gd name="connsiteX24" fmla="*/ 2317315 w 2442575"/>
              <a:gd name="connsiteY24" fmla="*/ 1227551 h 1265129"/>
              <a:gd name="connsiteX25" fmla="*/ 2392471 w 2442575"/>
              <a:gd name="connsiteY25" fmla="*/ 1252603 h 1265129"/>
              <a:gd name="connsiteX26" fmla="*/ 2442575 w 2442575"/>
              <a:gd name="connsiteY26" fmla="*/ 1265129 h 1265129"/>
              <a:gd name="connsiteX0" fmla="*/ 0 w 2442575"/>
              <a:gd name="connsiteY0" fmla="*/ 0 h 1265129"/>
              <a:gd name="connsiteX1" fmla="*/ 125260 w 2442575"/>
              <a:gd name="connsiteY1" fmla="*/ 37578 h 1265129"/>
              <a:gd name="connsiteX2" fmla="*/ 162838 w 2442575"/>
              <a:gd name="connsiteY2" fmla="*/ 50104 h 1265129"/>
              <a:gd name="connsiteX3" fmla="*/ 212943 w 2442575"/>
              <a:gd name="connsiteY3" fmla="*/ 62630 h 1265129"/>
              <a:gd name="connsiteX4" fmla="*/ 288099 w 2442575"/>
              <a:gd name="connsiteY4" fmla="*/ 87683 h 1265129"/>
              <a:gd name="connsiteX5" fmla="*/ 425885 w 2442575"/>
              <a:gd name="connsiteY5" fmla="*/ 162839 h 1265129"/>
              <a:gd name="connsiteX6" fmla="*/ 463463 w 2442575"/>
              <a:gd name="connsiteY6" fmla="*/ 175365 h 1265129"/>
              <a:gd name="connsiteX7" fmla="*/ 513567 w 2442575"/>
              <a:gd name="connsiteY7" fmla="*/ 200417 h 1265129"/>
              <a:gd name="connsiteX8" fmla="*/ 551145 w 2442575"/>
              <a:gd name="connsiteY8" fmla="*/ 212943 h 1265129"/>
              <a:gd name="connsiteX9" fmla="*/ 688932 w 2442575"/>
              <a:gd name="connsiteY9" fmla="*/ 300625 h 1265129"/>
              <a:gd name="connsiteX10" fmla="*/ 801666 w 2442575"/>
              <a:gd name="connsiteY10" fmla="*/ 375781 h 1265129"/>
              <a:gd name="connsiteX11" fmla="*/ 1102291 w 2442575"/>
              <a:gd name="connsiteY11" fmla="*/ 601250 h 1265129"/>
              <a:gd name="connsiteX12" fmla="*/ 1139869 w 2442575"/>
              <a:gd name="connsiteY12" fmla="*/ 638828 h 1265129"/>
              <a:gd name="connsiteX13" fmla="*/ 1252603 w 2442575"/>
              <a:gd name="connsiteY13" fmla="*/ 713984 h 1265129"/>
              <a:gd name="connsiteX14" fmla="*/ 1327759 w 2442575"/>
              <a:gd name="connsiteY14" fmla="*/ 764088 h 1265129"/>
              <a:gd name="connsiteX15" fmla="*/ 1365337 w 2442575"/>
              <a:gd name="connsiteY15" fmla="*/ 789140 h 1265129"/>
              <a:gd name="connsiteX16" fmla="*/ 1415441 w 2442575"/>
              <a:gd name="connsiteY16" fmla="*/ 826718 h 1265129"/>
              <a:gd name="connsiteX17" fmla="*/ 1490597 w 2442575"/>
              <a:gd name="connsiteY17" fmla="*/ 876822 h 1265129"/>
              <a:gd name="connsiteX18" fmla="*/ 1640910 w 2442575"/>
              <a:gd name="connsiteY18" fmla="*/ 964504 h 1265129"/>
              <a:gd name="connsiteX19" fmla="*/ 1728592 w 2442575"/>
              <a:gd name="connsiteY19" fmla="*/ 1014609 h 1265129"/>
              <a:gd name="connsiteX20" fmla="*/ 2008289 w 2442575"/>
              <a:gd name="connsiteY20" fmla="*/ 1124555 h 1265129"/>
              <a:gd name="connsiteX21" fmla="*/ 2154477 w 2442575"/>
              <a:gd name="connsiteY21" fmla="*/ 1177447 h 1265129"/>
              <a:gd name="connsiteX22" fmla="*/ 2229633 w 2442575"/>
              <a:gd name="connsiteY22" fmla="*/ 1202499 h 1265129"/>
              <a:gd name="connsiteX23" fmla="*/ 2317315 w 2442575"/>
              <a:gd name="connsiteY23" fmla="*/ 1227551 h 1265129"/>
              <a:gd name="connsiteX24" fmla="*/ 2392471 w 2442575"/>
              <a:gd name="connsiteY24" fmla="*/ 1252603 h 1265129"/>
              <a:gd name="connsiteX25" fmla="*/ 2442575 w 2442575"/>
              <a:gd name="connsiteY25" fmla="*/ 1265129 h 1265129"/>
              <a:gd name="connsiteX0" fmla="*/ 0 w 2442575"/>
              <a:gd name="connsiteY0" fmla="*/ 0 h 1265129"/>
              <a:gd name="connsiteX1" fmla="*/ 125260 w 2442575"/>
              <a:gd name="connsiteY1" fmla="*/ 37578 h 1265129"/>
              <a:gd name="connsiteX2" fmla="*/ 162838 w 2442575"/>
              <a:gd name="connsiteY2" fmla="*/ 50104 h 1265129"/>
              <a:gd name="connsiteX3" fmla="*/ 212943 w 2442575"/>
              <a:gd name="connsiteY3" fmla="*/ 62630 h 1265129"/>
              <a:gd name="connsiteX4" fmla="*/ 288099 w 2442575"/>
              <a:gd name="connsiteY4" fmla="*/ 87683 h 1265129"/>
              <a:gd name="connsiteX5" fmla="*/ 425885 w 2442575"/>
              <a:gd name="connsiteY5" fmla="*/ 162839 h 1265129"/>
              <a:gd name="connsiteX6" fmla="*/ 463463 w 2442575"/>
              <a:gd name="connsiteY6" fmla="*/ 175365 h 1265129"/>
              <a:gd name="connsiteX7" fmla="*/ 513567 w 2442575"/>
              <a:gd name="connsiteY7" fmla="*/ 200417 h 1265129"/>
              <a:gd name="connsiteX8" fmla="*/ 551145 w 2442575"/>
              <a:gd name="connsiteY8" fmla="*/ 212943 h 1265129"/>
              <a:gd name="connsiteX9" fmla="*/ 688932 w 2442575"/>
              <a:gd name="connsiteY9" fmla="*/ 300625 h 1265129"/>
              <a:gd name="connsiteX10" fmla="*/ 801666 w 2442575"/>
              <a:gd name="connsiteY10" fmla="*/ 375781 h 1265129"/>
              <a:gd name="connsiteX11" fmla="*/ 1102291 w 2442575"/>
              <a:gd name="connsiteY11" fmla="*/ 601250 h 1265129"/>
              <a:gd name="connsiteX12" fmla="*/ 1139869 w 2442575"/>
              <a:gd name="connsiteY12" fmla="*/ 638828 h 1265129"/>
              <a:gd name="connsiteX13" fmla="*/ 1252603 w 2442575"/>
              <a:gd name="connsiteY13" fmla="*/ 713984 h 1265129"/>
              <a:gd name="connsiteX14" fmla="*/ 1327759 w 2442575"/>
              <a:gd name="connsiteY14" fmla="*/ 764088 h 1265129"/>
              <a:gd name="connsiteX15" fmla="*/ 1365337 w 2442575"/>
              <a:gd name="connsiteY15" fmla="*/ 789140 h 1265129"/>
              <a:gd name="connsiteX16" fmla="*/ 1415441 w 2442575"/>
              <a:gd name="connsiteY16" fmla="*/ 826718 h 1265129"/>
              <a:gd name="connsiteX17" fmla="*/ 1490597 w 2442575"/>
              <a:gd name="connsiteY17" fmla="*/ 876822 h 1265129"/>
              <a:gd name="connsiteX18" fmla="*/ 1640910 w 2442575"/>
              <a:gd name="connsiteY18" fmla="*/ 964504 h 1265129"/>
              <a:gd name="connsiteX19" fmla="*/ 1817801 w 2442575"/>
              <a:gd name="connsiteY19" fmla="*/ 1053638 h 1265129"/>
              <a:gd name="connsiteX20" fmla="*/ 2008289 w 2442575"/>
              <a:gd name="connsiteY20" fmla="*/ 1124555 h 1265129"/>
              <a:gd name="connsiteX21" fmla="*/ 2154477 w 2442575"/>
              <a:gd name="connsiteY21" fmla="*/ 1177447 h 1265129"/>
              <a:gd name="connsiteX22" fmla="*/ 2229633 w 2442575"/>
              <a:gd name="connsiteY22" fmla="*/ 1202499 h 1265129"/>
              <a:gd name="connsiteX23" fmla="*/ 2317315 w 2442575"/>
              <a:gd name="connsiteY23" fmla="*/ 1227551 h 1265129"/>
              <a:gd name="connsiteX24" fmla="*/ 2392471 w 2442575"/>
              <a:gd name="connsiteY24" fmla="*/ 1252603 h 1265129"/>
              <a:gd name="connsiteX25" fmla="*/ 2442575 w 2442575"/>
              <a:gd name="connsiteY25" fmla="*/ 1265129 h 1265129"/>
              <a:gd name="connsiteX0" fmla="*/ 0 w 2442575"/>
              <a:gd name="connsiteY0" fmla="*/ 0 h 1265129"/>
              <a:gd name="connsiteX1" fmla="*/ 125260 w 2442575"/>
              <a:gd name="connsiteY1" fmla="*/ 37578 h 1265129"/>
              <a:gd name="connsiteX2" fmla="*/ 162838 w 2442575"/>
              <a:gd name="connsiteY2" fmla="*/ 50104 h 1265129"/>
              <a:gd name="connsiteX3" fmla="*/ 212943 w 2442575"/>
              <a:gd name="connsiteY3" fmla="*/ 62630 h 1265129"/>
              <a:gd name="connsiteX4" fmla="*/ 288099 w 2442575"/>
              <a:gd name="connsiteY4" fmla="*/ 87683 h 1265129"/>
              <a:gd name="connsiteX5" fmla="*/ 425885 w 2442575"/>
              <a:gd name="connsiteY5" fmla="*/ 162839 h 1265129"/>
              <a:gd name="connsiteX6" fmla="*/ 513567 w 2442575"/>
              <a:gd name="connsiteY6" fmla="*/ 200417 h 1265129"/>
              <a:gd name="connsiteX7" fmla="*/ 551145 w 2442575"/>
              <a:gd name="connsiteY7" fmla="*/ 212943 h 1265129"/>
              <a:gd name="connsiteX8" fmla="*/ 688932 w 2442575"/>
              <a:gd name="connsiteY8" fmla="*/ 300625 h 1265129"/>
              <a:gd name="connsiteX9" fmla="*/ 801666 w 2442575"/>
              <a:gd name="connsiteY9" fmla="*/ 375781 h 1265129"/>
              <a:gd name="connsiteX10" fmla="*/ 1102291 w 2442575"/>
              <a:gd name="connsiteY10" fmla="*/ 601250 h 1265129"/>
              <a:gd name="connsiteX11" fmla="*/ 1139869 w 2442575"/>
              <a:gd name="connsiteY11" fmla="*/ 638828 h 1265129"/>
              <a:gd name="connsiteX12" fmla="*/ 1252603 w 2442575"/>
              <a:gd name="connsiteY12" fmla="*/ 713984 h 1265129"/>
              <a:gd name="connsiteX13" fmla="*/ 1327759 w 2442575"/>
              <a:gd name="connsiteY13" fmla="*/ 764088 h 1265129"/>
              <a:gd name="connsiteX14" fmla="*/ 1365337 w 2442575"/>
              <a:gd name="connsiteY14" fmla="*/ 789140 h 1265129"/>
              <a:gd name="connsiteX15" fmla="*/ 1415441 w 2442575"/>
              <a:gd name="connsiteY15" fmla="*/ 826718 h 1265129"/>
              <a:gd name="connsiteX16" fmla="*/ 1490597 w 2442575"/>
              <a:gd name="connsiteY16" fmla="*/ 876822 h 1265129"/>
              <a:gd name="connsiteX17" fmla="*/ 1640910 w 2442575"/>
              <a:gd name="connsiteY17" fmla="*/ 964504 h 1265129"/>
              <a:gd name="connsiteX18" fmla="*/ 1817801 w 2442575"/>
              <a:gd name="connsiteY18" fmla="*/ 1053638 h 1265129"/>
              <a:gd name="connsiteX19" fmla="*/ 2008289 w 2442575"/>
              <a:gd name="connsiteY19" fmla="*/ 1124555 h 1265129"/>
              <a:gd name="connsiteX20" fmla="*/ 2154477 w 2442575"/>
              <a:gd name="connsiteY20" fmla="*/ 1177447 h 1265129"/>
              <a:gd name="connsiteX21" fmla="*/ 2229633 w 2442575"/>
              <a:gd name="connsiteY21" fmla="*/ 1202499 h 1265129"/>
              <a:gd name="connsiteX22" fmla="*/ 2317315 w 2442575"/>
              <a:gd name="connsiteY22" fmla="*/ 1227551 h 1265129"/>
              <a:gd name="connsiteX23" fmla="*/ 2392471 w 2442575"/>
              <a:gd name="connsiteY23" fmla="*/ 1252603 h 1265129"/>
              <a:gd name="connsiteX24" fmla="*/ 2442575 w 2442575"/>
              <a:gd name="connsiteY24" fmla="*/ 1265129 h 1265129"/>
              <a:gd name="connsiteX0" fmla="*/ 0 w 2442575"/>
              <a:gd name="connsiteY0" fmla="*/ 0 h 1265129"/>
              <a:gd name="connsiteX1" fmla="*/ 125260 w 2442575"/>
              <a:gd name="connsiteY1" fmla="*/ 37578 h 1265129"/>
              <a:gd name="connsiteX2" fmla="*/ 162838 w 2442575"/>
              <a:gd name="connsiteY2" fmla="*/ 50104 h 1265129"/>
              <a:gd name="connsiteX3" fmla="*/ 212943 w 2442575"/>
              <a:gd name="connsiteY3" fmla="*/ 62630 h 1265129"/>
              <a:gd name="connsiteX4" fmla="*/ 288099 w 2442575"/>
              <a:gd name="connsiteY4" fmla="*/ 87683 h 1265129"/>
              <a:gd name="connsiteX5" fmla="*/ 425885 w 2442575"/>
              <a:gd name="connsiteY5" fmla="*/ 162839 h 1265129"/>
              <a:gd name="connsiteX6" fmla="*/ 551145 w 2442575"/>
              <a:gd name="connsiteY6" fmla="*/ 212943 h 1265129"/>
              <a:gd name="connsiteX7" fmla="*/ 688932 w 2442575"/>
              <a:gd name="connsiteY7" fmla="*/ 300625 h 1265129"/>
              <a:gd name="connsiteX8" fmla="*/ 801666 w 2442575"/>
              <a:gd name="connsiteY8" fmla="*/ 375781 h 1265129"/>
              <a:gd name="connsiteX9" fmla="*/ 1102291 w 2442575"/>
              <a:gd name="connsiteY9" fmla="*/ 601250 h 1265129"/>
              <a:gd name="connsiteX10" fmla="*/ 1139869 w 2442575"/>
              <a:gd name="connsiteY10" fmla="*/ 638828 h 1265129"/>
              <a:gd name="connsiteX11" fmla="*/ 1252603 w 2442575"/>
              <a:gd name="connsiteY11" fmla="*/ 713984 h 1265129"/>
              <a:gd name="connsiteX12" fmla="*/ 1327759 w 2442575"/>
              <a:gd name="connsiteY12" fmla="*/ 764088 h 1265129"/>
              <a:gd name="connsiteX13" fmla="*/ 1365337 w 2442575"/>
              <a:gd name="connsiteY13" fmla="*/ 789140 h 1265129"/>
              <a:gd name="connsiteX14" fmla="*/ 1415441 w 2442575"/>
              <a:gd name="connsiteY14" fmla="*/ 826718 h 1265129"/>
              <a:gd name="connsiteX15" fmla="*/ 1490597 w 2442575"/>
              <a:gd name="connsiteY15" fmla="*/ 876822 h 1265129"/>
              <a:gd name="connsiteX16" fmla="*/ 1640910 w 2442575"/>
              <a:gd name="connsiteY16" fmla="*/ 964504 h 1265129"/>
              <a:gd name="connsiteX17" fmla="*/ 1817801 w 2442575"/>
              <a:gd name="connsiteY17" fmla="*/ 1053638 h 1265129"/>
              <a:gd name="connsiteX18" fmla="*/ 2008289 w 2442575"/>
              <a:gd name="connsiteY18" fmla="*/ 1124555 h 1265129"/>
              <a:gd name="connsiteX19" fmla="*/ 2154477 w 2442575"/>
              <a:gd name="connsiteY19" fmla="*/ 1177447 h 1265129"/>
              <a:gd name="connsiteX20" fmla="*/ 2229633 w 2442575"/>
              <a:gd name="connsiteY20" fmla="*/ 1202499 h 1265129"/>
              <a:gd name="connsiteX21" fmla="*/ 2317315 w 2442575"/>
              <a:gd name="connsiteY21" fmla="*/ 1227551 h 1265129"/>
              <a:gd name="connsiteX22" fmla="*/ 2392471 w 2442575"/>
              <a:gd name="connsiteY22" fmla="*/ 1252603 h 1265129"/>
              <a:gd name="connsiteX23" fmla="*/ 2442575 w 2442575"/>
              <a:gd name="connsiteY23" fmla="*/ 1265129 h 1265129"/>
              <a:gd name="connsiteX0" fmla="*/ 0 w 2442575"/>
              <a:gd name="connsiteY0" fmla="*/ 0 h 1265129"/>
              <a:gd name="connsiteX1" fmla="*/ 125260 w 2442575"/>
              <a:gd name="connsiteY1" fmla="*/ 37578 h 1265129"/>
              <a:gd name="connsiteX2" fmla="*/ 212943 w 2442575"/>
              <a:gd name="connsiteY2" fmla="*/ 62630 h 1265129"/>
              <a:gd name="connsiteX3" fmla="*/ 288099 w 2442575"/>
              <a:gd name="connsiteY3" fmla="*/ 87683 h 1265129"/>
              <a:gd name="connsiteX4" fmla="*/ 425885 w 2442575"/>
              <a:gd name="connsiteY4" fmla="*/ 162839 h 1265129"/>
              <a:gd name="connsiteX5" fmla="*/ 551145 w 2442575"/>
              <a:gd name="connsiteY5" fmla="*/ 212943 h 1265129"/>
              <a:gd name="connsiteX6" fmla="*/ 688932 w 2442575"/>
              <a:gd name="connsiteY6" fmla="*/ 300625 h 1265129"/>
              <a:gd name="connsiteX7" fmla="*/ 801666 w 2442575"/>
              <a:gd name="connsiteY7" fmla="*/ 375781 h 1265129"/>
              <a:gd name="connsiteX8" fmla="*/ 1102291 w 2442575"/>
              <a:gd name="connsiteY8" fmla="*/ 601250 h 1265129"/>
              <a:gd name="connsiteX9" fmla="*/ 1139869 w 2442575"/>
              <a:gd name="connsiteY9" fmla="*/ 638828 h 1265129"/>
              <a:gd name="connsiteX10" fmla="*/ 1252603 w 2442575"/>
              <a:gd name="connsiteY10" fmla="*/ 713984 h 1265129"/>
              <a:gd name="connsiteX11" fmla="*/ 1327759 w 2442575"/>
              <a:gd name="connsiteY11" fmla="*/ 764088 h 1265129"/>
              <a:gd name="connsiteX12" fmla="*/ 1365337 w 2442575"/>
              <a:gd name="connsiteY12" fmla="*/ 789140 h 1265129"/>
              <a:gd name="connsiteX13" fmla="*/ 1415441 w 2442575"/>
              <a:gd name="connsiteY13" fmla="*/ 826718 h 1265129"/>
              <a:gd name="connsiteX14" fmla="*/ 1490597 w 2442575"/>
              <a:gd name="connsiteY14" fmla="*/ 876822 h 1265129"/>
              <a:gd name="connsiteX15" fmla="*/ 1640910 w 2442575"/>
              <a:gd name="connsiteY15" fmla="*/ 964504 h 1265129"/>
              <a:gd name="connsiteX16" fmla="*/ 1817801 w 2442575"/>
              <a:gd name="connsiteY16" fmla="*/ 1053638 h 1265129"/>
              <a:gd name="connsiteX17" fmla="*/ 2008289 w 2442575"/>
              <a:gd name="connsiteY17" fmla="*/ 1124555 h 1265129"/>
              <a:gd name="connsiteX18" fmla="*/ 2154477 w 2442575"/>
              <a:gd name="connsiteY18" fmla="*/ 1177447 h 1265129"/>
              <a:gd name="connsiteX19" fmla="*/ 2229633 w 2442575"/>
              <a:gd name="connsiteY19" fmla="*/ 1202499 h 1265129"/>
              <a:gd name="connsiteX20" fmla="*/ 2317315 w 2442575"/>
              <a:gd name="connsiteY20" fmla="*/ 1227551 h 1265129"/>
              <a:gd name="connsiteX21" fmla="*/ 2392471 w 2442575"/>
              <a:gd name="connsiteY21" fmla="*/ 1252603 h 1265129"/>
              <a:gd name="connsiteX22" fmla="*/ 2442575 w 2442575"/>
              <a:gd name="connsiteY22" fmla="*/ 1265129 h 1265129"/>
              <a:gd name="connsiteX0" fmla="*/ 0 w 2442575"/>
              <a:gd name="connsiteY0" fmla="*/ 0 h 1265129"/>
              <a:gd name="connsiteX1" fmla="*/ 125260 w 2442575"/>
              <a:gd name="connsiteY1" fmla="*/ 37578 h 1265129"/>
              <a:gd name="connsiteX2" fmla="*/ 288099 w 2442575"/>
              <a:gd name="connsiteY2" fmla="*/ 87683 h 1265129"/>
              <a:gd name="connsiteX3" fmla="*/ 425885 w 2442575"/>
              <a:gd name="connsiteY3" fmla="*/ 162839 h 1265129"/>
              <a:gd name="connsiteX4" fmla="*/ 551145 w 2442575"/>
              <a:gd name="connsiteY4" fmla="*/ 212943 h 1265129"/>
              <a:gd name="connsiteX5" fmla="*/ 688932 w 2442575"/>
              <a:gd name="connsiteY5" fmla="*/ 300625 h 1265129"/>
              <a:gd name="connsiteX6" fmla="*/ 801666 w 2442575"/>
              <a:gd name="connsiteY6" fmla="*/ 375781 h 1265129"/>
              <a:gd name="connsiteX7" fmla="*/ 1102291 w 2442575"/>
              <a:gd name="connsiteY7" fmla="*/ 601250 h 1265129"/>
              <a:gd name="connsiteX8" fmla="*/ 1139869 w 2442575"/>
              <a:gd name="connsiteY8" fmla="*/ 638828 h 1265129"/>
              <a:gd name="connsiteX9" fmla="*/ 1252603 w 2442575"/>
              <a:gd name="connsiteY9" fmla="*/ 713984 h 1265129"/>
              <a:gd name="connsiteX10" fmla="*/ 1327759 w 2442575"/>
              <a:gd name="connsiteY10" fmla="*/ 764088 h 1265129"/>
              <a:gd name="connsiteX11" fmla="*/ 1365337 w 2442575"/>
              <a:gd name="connsiteY11" fmla="*/ 789140 h 1265129"/>
              <a:gd name="connsiteX12" fmla="*/ 1415441 w 2442575"/>
              <a:gd name="connsiteY12" fmla="*/ 826718 h 1265129"/>
              <a:gd name="connsiteX13" fmla="*/ 1490597 w 2442575"/>
              <a:gd name="connsiteY13" fmla="*/ 876822 h 1265129"/>
              <a:gd name="connsiteX14" fmla="*/ 1640910 w 2442575"/>
              <a:gd name="connsiteY14" fmla="*/ 964504 h 1265129"/>
              <a:gd name="connsiteX15" fmla="*/ 1817801 w 2442575"/>
              <a:gd name="connsiteY15" fmla="*/ 1053638 h 1265129"/>
              <a:gd name="connsiteX16" fmla="*/ 2008289 w 2442575"/>
              <a:gd name="connsiteY16" fmla="*/ 1124555 h 1265129"/>
              <a:gd name="connsiteX17" fmla="*/ 2154477 w 2442575"/>
              <a:gd name="connsiteY17" fmla="*/ 1177447 h 1265129"/>
              <a:gd name="connsiteX18" fmla="*/ 2229633 w 2442575"/>
              <a:gd name="connsiteY18" fmla="*/ 1202499 h 1265129"/>
              <a:gd name="connsiteX19" fmla="*/ 2317315 w 2442575"/>
              <a:gd name="connsiteY19" fmla="*/ 1227551 h 1265129"/>
              <a:gd name="connsiteX20" fmla="*/ 2392471 w 2442575"/>
              <a:gd name="connsiteY20" fmla="*/ 1252603 h 1265129"/>
              <a:gd name="connsiteX21" fmla="*/ 2442575 w 2442575"/>
              <a:gd name="connsiteY21" fmla="*/ 1265129 h 1265129"/>
              <a:gd name="connsiteX0" fmla="*/ 0 w 2442575"/>
              <a:gd name="connsiteY0" fmla="*/ 0 h 1265129"/>
              <a:gd name="connsiteX1" fmla="*/ 125260 w 2442575"/>
              <a:gd name="connsiteY1" fmla="*/ 37578 h 1265129"/>
              <a:gd name="connsiteX2" fmla="*/ 288099 w 2442575"/>
              <a:gd name="connsiteY2" fmla="*/ 87683 h 1265129"/>
              <a:gd name="connsiteX3" fmla="*/ 551145 w 2442575"/>
              <a:gd name="connsiteY3" fmla="*/ 212943 h 1265129"/>
              <a:gd name="connsiteX4" fmla="*/ 688932 w 2442575"/>
              <a:gd name="connsiteY4" fmla="*/ 300625 h 1265129"/>
              <a:gd name="connsiteX5" fmla="*/ 801666 w 2442575"/>
              <a:gd name="connsiteY5" fmla="*/ 375781 h 1265129"/>
              <a:gd name="connsiteX6" fmla="*/ 1102291 w 2442575"/>
              <a:gd name="connsiteY6" fmla="*/ 601250 h 1265129"/>
              <a:gd name="connsiteX7" fmla="*/ 1139869 w 2442575"/>
              <a:gd name="connsiteY7" fmla="*/ 638828 h 1265129"/>
              <a:gd name="connsiteX8" fmla="*/ 1252603 w 2442575"/>
              <a:gd name="connsiteY8" fmla="*/ 713984 h 1265129"/>
              <a:gd name="connsiteX9" fmla="*/ 1327759 w 2442575"/>
              <a:gd name="connsiteY9" fmla="*/ 764088 h 1265129"/>
              <a:gd name="connsiteX10" fmla="*/ 1365337 w 2442575"/>
              <a:gd name="connsiteY10" fmla="*/ 789140 h 1265129"/>
              <a:gd name="connsiteX11" fmla="*/ 1415441 w 2442575"/>
              <a:gd name="connsiteY11" fmla="*/ 826718 h 1265129"/>
              <a:gd name="connsiteX12" fmla="*/ 1490597 w 2442575"/>
              <a:gd name="connsiteY12" fmla="*/ 876822 h 1265129"/>
              <a:gd name="connsiteX13" fmla="*/ 1640910 w 2442575"/>
              <a:gd name="connsiteY13" fmla="*/ 964504 h 1265129"/>
              <a:gd name="connsiteX14" fmla="*/ 1817801 w 2442575"/>
              <a:gd name="connsiteY14" fmla="*/ 1053638 h 1265129"/>
              <a:gd name="connsiteX15" fmla="*/ 2008289 w 2442575"/>
              <a:gd name="connsiteY15" fmla="*/ 1124555 h 1265129"/>
              <a:gd name="connsiteX16" fmla="*/ 2154477 w 2442575"/>
              <a:gd name="connsiteY16" fmla="*/ 1177447 h 1265129"/>
              <a:gd name="connsiteX17" fmla="*/ 2229633 w 2442575"/>
              <a:gd name="connsiteY17" fmla="*/ 1202499 h 1265129"/>
              <a:gd name="connsiteX18" fmla="*/ 2317315 w 2442575"/>
              <a:gd name="connsiteY18" fmla="*/ 1227551 h 1265129"/>
              <a:gd name="connsiteX19" fmla="*/ 2392471 w 2442575"/>
              <a:gd name="connsiteY19" fmla="*/ 1252603 h 1265129"/>
              <a:gd name="connsiteX20" fmla="*/ 2442575 w 2442575"/>
              <a:gd name="connsiteY20" fmla="*/ 1265129 h 126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42575" h="1265129">
                <a:moveTo>
                  <a:pt x="0" y="0"/>
                </a:moveTo>
                <a:cubicBezTo>
                  <a:pt x="178603" y="59534"/>
                  <a:pt x="89770" y="27140"/>
                  <a:pt x="125260" y="37578"/>
                </a:cubicBezTo>
                <a:lnTo>
                  <a:pt x="288099" y="87683"/>
                </a:lnTo>
                <a:cubicBezTo>
                  <a:pt x="359080" y="116910"/>
                  <a:pt x="484340" y="177453"/>
                  <a:pt x="551145" y="212943"/>
                </a:cubicBezTo>
                <a:cubicBezTo>
                  <a:pt x="617951" y="248433"/>
                  <a:pt x="613159" y="248167"/>
                  <a:pt x="688932" y="300625"/>
                </a:cubicBezTo>
                <a:cubicBezTo>
                  <a:pt x="726065" y="326332"/>
                  <a:pt x="732773" y="325677"/>
                  <a:pt x="801666" y="375781"/>
                </a:cubicBezTo>
                <a:cubicBezTo>
                  <a:pt x="870559" y="425885"/>
                  <a:pt x="1045924" y="557409"/>
                  <a:pt x="1102291" y="601250"/>
                </a:cubicBezTo>
                <a:cubicBezTo>
                  <a:pt x="1158658" y="645091"/>
                  <a:pt x="1125697" y="628199"/>
                  <a:pt x="1139869" y="638828"/>
                </a:cubicBezTo>
                <a:cubicBezTo>
                  <a:pt x="1252000" y="722926"/>
                  <a:pt x="1221288" y="693107"/>
                  <a:pt x="1252603" y="713984"/>
                </a:cubicBezTo>
                <a:lnTo>
                  <a:pt x="1327759" y="764088"/>
                </a:lnTo>
                <a:cubicBezTo>
                  <a:pt x="1346548" y="776614"/>
                  <a:pt x="1353087" y="780390"/>
                  <a:pt x="1365337" y="789140"/>
                </a:cubicBezTo>
                <a:cubicBezTo>
                  <a:pt x="1382325" y="801274"/>
                  <a:pt x="1398338" y="814746"/>
                  <a:pt x="1415441" y="826718"/>
                </a:cubicBezTo>
                <a:cubicBezTo>
                  <a:pt x="1440107" y="843984"/>
                  <a:pt x="1453019" y="853858"/>
                  <a:pt x="1490597" y="876822"/>
                </a:cubicBezTo>
                <a:cubicBezTo>
                  <a:pt x="1528175" y="899786"/>
                  <a:pt x="1586376" y="935035"/>
                  <a:pt x="1640910" y="964504"/>
                </a:cubicBezTo>
                <a:cubicBezTo>
                  <a:pt x="1695444" y="993973"/>
                  <a:pt x="1756571" y="1026963"/>
                  <a:pt x="1817801" y="1053638"/>
                </a:cubicBezTo>
                <a:cubicBezTo>
                  <a:pt x="1879031" y="1080313"/>
                  <a:pt x="1952176" y="1103920"/>
                  <a:pt x="2008289" y="1124555"/>
                </a:cubicBezTo>
                <a:lnTo>
                  <a:pt x="2154477" y="1177447"/>
                </a:lnTo>
                <a:cubicBezTo>
                  <a:pt x="2191368" y="1190438"/>
                  <a:pt x="2202493" y="1194148"/>
                  <a:pt x="2229633" y="1202499"/>
                </a:cubicBezTo>
                <a:cubicBezTo>
                  <a:pt x="2256773" y="1210850"/>
                  <a:pt x="2290175" y="1219200"/>
                  <a:pt x="2317315" y="1227551"/>
                </a:cubicBezTo>
                <a:cubicBezTo>
                  <a:pt x="2344455" y="1235902"/>
                  <a:pt x="2366852" y="1246198"/>
                  <a:pt x="2392471" y="1252603"/>
                </a:cubicBezTo>
                <a:lnTo>
                  <a:pt x="2442575" y="1265129"/>
                </a:lnTo>
              </a:path>
            </a:pathLst>
          </a:custGeom>
          <a:solidFill>
            <a:schemeClr val="accent4"/>
          </a:solidFill>
          <a:ln w="88900">
            <a:solidFill>
              <a:schemeClr val="accent4"/>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TextBox 13"/>
          <p:cNvSpPr txBox="1"/>
          <p:nvPr/>
        </p:nvSpPr>
        <p:spPr>
          <a:xfrm>
            <a:off x="5188604" y="2495642"/>
            <a:ext cx="609872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egoe UI"/>
                <a:ea typeface="+mn-ea"/>
                <a:cs typeface="+mn-cs"/>
              </a:rPr>
              <a:t>When I pant, </a:t>
            </a:r>
            <a:br>
              <a:rPr kumimoji="0" lang="en-US" sz="3600" b="0" i="0" u="none" strike="noStrike" kern="1200" cap="none" spc="0" normalizeH="0" baseline="0" noProof="0" dirty="0">
                <a:ln>
                  <a:noFill/>
                </a:ln>
                <a:solidFill>
                  <a:prstClr val="black"/>
                </a:solidFill>
                <a:effectLst/>
                <a:uLnTx/>
                <a:uFillTx/>
                <a:latin typeface="Segoe UI"/>
                <a:ea typeface="+mn-ea"/>
                <a:cs typeface="+mn-cs"/>
              </a:rPr>
            </a:br>
            <a:r>
              <a:rPr kumimoji="0" lang="en-US" sz="3600" b="0" i="0" u="none" strike="noStrike" kern="1200" cap="none" spc="0" normalizeH="0" baseline="0" noProof="0" dirty="0">
                <a:ln>
                  <a:noFill/>
                </a:ln>
                <a:solidFill>
                  <a:srgbClr val="2D0B60"/>
                </a:solidFill>
                <a:effectLst/>
                <a:uLnTx/>
                <a:uFillTx/>
                <a:latin typeface="Segoe UI"/>
                <a:ea typeface="+mn-ea"/>
                <a:cs typeface="+mn-cs"/>
              </a:rPr>
              <a:t>air moves </a:t>
            </a:r>
            <a:r>
              <a:rPr kumimoji="0" lang="en-US" sz="3600" b="0" i="0" u="none" strike="noStrike" kern="1200" cap="none" spc="0" normalizeH="0" baseline="0" noProof="0" dirty="0">
                <a:ln>
                  <a:noFill/>
                </a:ln>
                <a:solidFill>
                  <a:prstClr val="black"/>
                </a:solidFill>
                <a:effectLst/>
                <a:uLnTx/>
                <a:uFillTx/>
                <a:latin typeface="Segoe UI"/>
                <a:ea typeface="+mn-ea"/>
                <a:cs typeface="+mn-cs"/>
              </a:rPr>
              <a:t>over my </a:t>
            </a:r>
            <a:br>
              <a:rPr kumimoji="0" lang="en-US" sz="3600" b="0" i="0" u="none" strike="noStrike" kern="1200" cap="none" spc="0" normalizeH="0" baseline="0" noProof="0" dirty="0">
                <a:ln>
                  <a:noFill/>
                </a:ln>
                <a:solidFill>
                  <a:prstClr val="black"/>
                </a:solidFill>
                <a:effectLst/>
                <a:uLnTx/>
                <a:uFillTx/>
                <a:latin typeface="Segoe UI"/>
                <a:ea typeface="+mn-ea"/>
                <a:cs typeface="+mn-cs"/>
              </a:rPr>
            </a:br>
            <a:r>
              <a:rPr kumimoji="0" lang="en-US" sz="3600" b="0" i="0" u="none" strike="noStrike" kern="1200" cap="none" spc="0" normalizeH="0" baseline="0" noProof="0" dirty="0">
                <a:ln>
                  <a:noFill/>
                </a:ln>
                <a:solidFill>
                  <a:srgbClr val="2D0B60"/>
                </a:solidFill>
                <a:effectLst/>
                <a:uLnTx/>
                <a:uFillTx/>
                <a:latin typeface="Segoe UI"/>
                <a:ea typeface="Open Sans Semibold" panose="020B0706030804020204" pitchFamily="34" charset="0"/>
                <a:cs typeface="Open Sans Semibold" panose="020B0706030804020204" pitchFamily="34" charset="0"/>
              </a:rPr>
              <a:t>moist</a:t>
            </a:r>
            <a:r>
              <a:rPr kumimoji="0" lang="en-US" sz="3600" b="0" i="0" u="none" strike="noStrike" kern="1200" cap="none" spc="0" normalizeH="0" baseline="0" noProof="0" dirty="0">
                <a:ln>
                  <a:noFill/>
                </a:ln>
                <a:solidFill>
                  <a:srgbClr val="2D0B60"/>
                </a:solidFill>
                <a:effectLst/>
                <a:uLnTx/>
                <a:uFillTx/>
                <a:latin typeface="Segoe UI"/>
                <a:ea typeface="+mn-ea"/>
                <a:cs typeface="+mn-cs"/>
              </a:rPr>
              <a:t> tongue, </a:t>
            </a:r>
            <a:br>
              <a:rPr kumimoji="0" lang="en-US" sz="3600" b="0" i="0" u="none" strike="noStrike" kern="1200" cap="none" spc="0" normalizeH="0" baseline="0" noProof="0" dirty="0">
                <a:ln>
                  <a:noFill/>
                </a:ln>
                <a:solidFill>
                  <a:srgbClr val="2D0B60"/>
                </a:solidFill>
                <a:effectLst/>
                <a:uLnTx/>
                <a:uFillTx/>
                <a:latin typeface="Segoe UI"/>
                <a:ea typeface="+mn-ea"/>
                <a:cs typeface="+mn-cs"/>
              </a:rPr>
            </a:br>
            <a:r>
              <a:rPr kumimoji="0" lang="en-US" sz="3600" b="0" i="0" u="none" strike="noStrike" kern="1200" cap="none" spc="0" normalizeH="0" baseline="0" noProof="0" dirty="0">
                <a:ln>
                  <a:noFill/>
                </a:ln>
                <a:solidFill>
                  <a:srgbClr val="2D0B60"/>
                </a:solidFill>
                <a:effectLst/>
                <a:uLnTx/>
                <a:uFillTx/>
                <a:latin typeface="Segoe UI"/>
                <a:ea typeface="+mn-ea"/>
                <a:cs typeface="+mn-cs"/>
              </a:rPr>
              <a:t>mouth and airway</a:t>
            </a:r>
            <a:br>
              <a:rPr kumimoji="0" lang="en-US" sz="3600" b="0" i="0" u="none" strike="noStrike" kern="1200" cap="none" spc="0" normalizeH="0" baseline="0" noProof="0" dirty="0">
                <a:ln>
                  <a:noFill/>
                </a:ln>
                <a:solidFill>
                  <a:prstClr val="black"/>
                </a:solidFill>
                <a:effectLst/>
                <a:uLnTx/>
                <a:uFillTx/>
                <a:latin typeface="Segoe UI"/>
                <a:ea typeface="+mn-ea"/>
                <a:cs typeface="+mn-cs"/>
              </a:rPr>
            </a:br>
            <a:br>
              <a:rPr kumimoji="0" lang="en-US" sz="3600" b="0" i="0" u="none" strike="noStrike" kern="1200" cap="none" spc="0" normalizeH="0" baseline="0" noProof="0" dirty="0">
                <a:ln>
                  <a:noFill/>
                </a:ln>
                <a:solidFill>
                  <a:prstClr val="black"/>
                </a:solidFill>
                <a:effectLst/>
                <a:uLnTx/>
                <a:uFillTx/>
                <a:latin typeface="Segoe UI"/>
                <a:ea typeface="+mn-ea"/>
                <a:cs typeface="+mn-cs"/>
              </a:rPr>
            </a:br>
            <a:r>
              <a:rPr kumimoji="0" lang="en-US" sz="3600" b="0" i="0" u="none" strike="noStrike" kern="1200" cap="none" spc="0" normalizeH="0" baseline="0" noProof="0" dirty="0">
                <a:ln>
                  <a:noFill/>
                </a:ln>
                <a:solidFill>
                  <a:prstClr val="black"/>
                </a:solidFill>
                <a:effectLst/>
                <a:uLnTx/>
                <a:uFillTx/>
                <a:latin typeface="Segoe UI"/>
                <a:ea typeface="+mn-ea"/>
                <a:cs typeface="+mn-cs"/>
              </a:rPr>
              <a:t>Evaporation cools me down</a:t>
            </a:r>
            <a:endParaRPr kumimoji="0" lang="en-US" sz="2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TextBox 4">
            <a:extLst>
              <a:ext uri="{FF2B5EF4-FFF2-40B4-BE49-F238E27FC236}">
                <a16:creationId xmlns:a16="http://schemas.microsoft.com/office/drawing/2014/main" id="{55717EBB-6C47-9723-4305-1C0F198D27CE}"/>
              </a:ext>
            </a:extLst>
          </p:cNvPr>
          <p:cNvSpPr txBox="1"/>
          <p:nvPr/>
        </p:nvSpPr>
        <p:spPr>
          <a:xfrm>
            <a:off x="3735046" y="6062507"/>
            <a:ext cx="609872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6585CF"/>
                  </a:solidFill>
                  <a:prstDash val="solid"/>
                </a:ln>
                <a:solidFill>
                  <a:srgbClr val="6585CF"/>
                </a:solidFill>
                <a:effectLst/>
                <a:uLnTx/>
                <a:uFillTx/>
                <a:latin typeface="Segoe UI"/>
                <a:ea typeface="+mn-ea"/>
                <a:cs typeface="+mn-cs"/>
              </a:rPr>
              <a:t>Wet + Wind = Cooling </a:t>
            </a:r>
            <a:endParaRPr kumimoji="0" lang="en-US" sz="4000" b="0" i="0" u="none" strike="noStrike" kern="1200" cap="none" spc="0" normalizeH="0" baseline="0" noProof="0" dirty="0">
              <a:ln>
                <a:noFill/>
              </a:ln>
              <a:solidFill>
                <a:prstClr val="black"/>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1000266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3685" y="0"/>
            <a:ext cx="8662999" cy="2106385"/>
          </a:xfrm>
        </p:spPr>
        <p:txBody>
          <a:bodyPr>
            <a:normAutofit/>
          </a:bodyPr>
          <a:lstStyle/>
          <a:p>
            <a:pPr algn="ctr"/>
            <a:r>
              <a:rPr lang="en-US" dirty="0"/>
              <a:t>Panting Increases</a:t>
            </a:r>
          </a:p>
        </p:txBody>
      </p:sp>
      <p:pic>
        <p:nvPicPr>
          <p:cNvPr id="4" name="Content Placeholder 3" descr="A dog looking at the camera&#10;&#10;Description automatically generated">
            <a:extLst>
              <a:ext uri="{FF2B5EF4-FFF2-40B4-BE49-F238E27FC236}">
                <a16:creationId xmlns:a16="http://schemas.microsoft.com/office/drawing/2014/main" id="{0ED9A46C-31A1-453A-B31C-9B94160A2620}"/>
              </a:ext>
            </a:extLst>
          </p:cNvPr>
          <p:cNvPicPr>
            <a:picLocks noGrp="1" noChangeAspect="1"/>
          </p:cNvPicPr>
          <p:nvPr>
            <p:ph idx="4294967295"/>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6938" t="3150" r="24472" b="42537"/>
          <a:stretch/>
        </p:blipFill>
        <p:spPr>
          <a:xfrm>
            <a:off x="-1" y="625"/>
            <a:ext cx="4474029" cy="6857375"/>
          </a:xfrm>
          <a:prstGeom prst="rect">
            <a:avLst/>
          </a:prstGeom>
        </p:spPr>
      </p:pic>
      <p:sp>
        <p:nvSpPr>
          <p:cNvPr id="14" name="TextBox 13"/>
          <p:cNvSpPr txBox="1"/>
          <p:nvPr/>
        </p:nvSpPr>
        <p:spPr>
          <a:xfrm>
            <a:off x="4474028" y="2495642"/>
            <a:ext cx="7552656"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egoe UI"/>
                <a:ea typeface="+mn-ea"/>
                <a:cs typeface="+mn-cs"/>
              </a:rPr>
              <a:t>More “Wet”: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Segoe UI"/>
                <a:ea typeface="+mn-ea"/>
                <a:cs typeface="+mn-cs"/>
              </a:rPr>
              <a:t>Hyper salivation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egoe UI"/>
                <a:ea typeface="+mn-ea"/>
                <a:cs typeface="+mn-cs"/>
              </a:rPr>
              <a:t>More “Wind”: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Segoe UI"/>
                <a:ea typeface="+mn-ea"/>
                <a:cs typeface="+mn-cs"/>
              </a:rPr>
              <a:t>Tongue gets longer/wider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Segoe UI"/>
                <a:ea typeface="+mn-ea"/>
                <a:cs typeface="+mn-cs"/>
              </a:rPr>
              <a:t>Mouth opens wider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Segoe UI"/>
                <a:ea typeface="+mn-ea"/>
                <a:cs typeface="+mn-cs"/>
              </a:rPr>
              <a:t>Rate increases</a:t>
            </a:r>
          </a:p>
        </p:txBody>
      </p:sp>
    </p:spTree>
    <p:custDataLst>
      <p:tags r:id="rId1"/>
    </p:custDataLst>
    <p:extLst>
      <p:ext uri="{BB962C8B-B14F-4D97-AF65-F5344CB8AC3E}">
        <p14:creationId xmlns:p14="http://schemas.microsoft.com/office/powerpoint/2010/main" val="1669323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3685" y="0"/>
            <a:ext cx="8662999" cy="2106385"/>
          </a:xfrm>
        </p:spPr>
        <p:txBody>
          <a:bodyPr>
            <a:normAutofit/>
          </a:bodyPr>
          <a:lstStyle/>
          <a:p>
            <a:pPr algn="ctr"/>
            <a:r>
              <a:rPr lang="en-US" dirty="0"/>
              <a:t>Hydration Importance</a:t>
            </a:r>
          </a:p>
        </p:txBody>
      </p:sp>
      <p:pic>
        <p:nvPicPr>
          <p:cNvPr id="4" name="Content Placeholder 3" descr="A dog looking at the camera&#10;&#10;Description automatically generated">
            <a:extLst>
              <a:ext uri="{FF2B5EF4-FFF2-40B4-BE49-F238E27FC236}">
                <a16:creationId xmlns:a16="http://schemas.microsoft.com/office/drawing/2014/main" id="{0ED9A46C-31A1-453A-B31C-9B94160A2620}"/>
              </a:ext>
            </a:extLst>
          </p:cNvPr>
          <p:cNvPicPr>
            <a:picLocks noGrp="1" noChangeAspect="1"/>
          </p:cNvPicPr>
          <p:nvPr>
            <p:ph idx="4294967295"/>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6938" t="3150" r="24472" b="42537"/>
          <a:stretch/>
        </p:blipFill>
        <p:spPr>
          <a:xfrm>
            <a:off x="-1" y="625"/>
            <a:ext cx="4474029" cy="6857375"/>
          </a:xfrm>
          <a:prstGeom prst="rect">
            <a:avLst/>
          </a:prstGeom>
        </p:spPr>
      </p:pic>
      <p:sp>
        <p:nvSpPr>
          <p:cNvPr id="14" name="TextBox 13"/>
          <p:cNvSpPr txBox="1"/>
          <p:nvPr/>
        </p:nvSpPr>
        <p:spPr>
          <a:xfrm>
            <a:off x="5188604" y="2495642"/>
            <a:ext cx="609872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egoe UI"/>
                <a:ea typeface="+mn-ea"/>
                <a:cs typeface="+mn-cs"/>
              </a:rPr>
              <a:t>More significant than </a:t>
            </a:r>
            <a:br>
              <a:rPr kumimoji="0" lang="en-US" sz="3600" b="0" i="0" u="none" strike="noStrike" kern="1200" cap="none" spc="0" normalizeH="0" baseline="0" noProof="0" dirty="0">
                <a:ln>
                  <a:noFill/>
                </a:ln>
                <a:solidFill>
                  <a:prstClr val="black"/>
                </a:solidFill>
                <a:effectLst/>
                <a:uLnTx/>
                <a:uFillTx/>
                <a:latin typeface="Segoe UI"/>
                <a:ea typeface="+mn-ea"/>
                <a:cs typeface="+mn-cs"/>
              </a:rPr>
            </a:br>
            <a:r>
              <a:rPr kumimoji="0" lang="en-US" sz="3600" b="0" i="0" u="none" strike="noStrike" kern="1200" cap="none" spc="0" normalizeH="0" baseline="0" noProof="0" dirty="0">
                <a:ln>
                  <a:noFill/>
                </a:ln>
                <a:solidFill>
                  <a:prstClr val="black"/>
                </a:solidFill>
                <a:effectLst/>
                <a:uLnTx/>
                <a:uFillTx/>
                <a:latin typeface="Segoe UI"/>
                <a:ea typeface="+mn-ea"/>
                <a:cs typeface="+mn-cs"/>
              </a:rPr>
              <a:t>“Are You Thirsty?</a:t>
            </a:r>
            <a:br>
              <a:rPr kumimoji="0" lang="en-US" sz="3600" b="0" i="0" u="none" strike="noStrike" kern="1200" cap="none" spc="0" normalizeH="0" baseline="0" noProof="0" dirty="0">
                <a:ln>
                  <a:noFill/>
                </a:ln>
                <a:solidFill>
                  <a:prstClr val="black"/>
                </a:solidFill>
                <a:effectLst/>
                <a:uLnTx/>
                <a:uFillTx/>
                <a:latin typeface="Segoe UI"/>
                <a:ea typeface="+mn-ea"/>
                <a:cs typeface="+mn-cs"/>
              </a:rPr>
            </a:br>
            <a:br>
              <a:rPr kumimoji="0" lang="en-US" sz="3600" b="0" i="0" u="none" strike="noStrike" kern="1200" cap="none" spc="0" normalizeH="0" baseline="0" noProof="0" dirty="0">
                <a:ln>
                  <a:noFill/>
                </a:ln>
                <a:solidFill>
                  <a:prstClr val="black"/>
                </a:solidFill>
                <a:effectLst/>
                <a:uLnTx/>
                <a:uFillTx/>
                <a:latin typeface="Segoe UI"/>
                <a:ea typeface="+mn-ea"/>
                <a:cs typeface="+mn-cs"/>
              </a:rPr>
            </a:br>
            <a:r>
              <a:rPr kumimoji="0" lang="en-US" sz="3600" b="0" i="1" u="none" strike="noStrike" kern="1200" cap="none" spc="0" normalizeH="0" baseline="0" noProof="0" dirty="0">
                <a:ln>
                  <a:noFill/>
                </a:ln>
                <a:solidFill>
                  <a:srgbClr val="6585CF"/>
                </a:solidFill>
                <a:effectLst/>
                <a:uLnTx/>
                <a:uFillTx/>
                <a:latin typeface="Segoe UI"/>
                <a:ea typeface="+mn-ea"/>
                <a:cs typeface="+mn-cs"/>
              </a:rPr>
              <a:t>“Are you physiologically capable of cooling yourself?”</a:t>
            </a:r>
            <a:endParaRPr kumimoji="0" lang="en-US" sz="2800" b="0" i="1" u="none" strike="noStrike" kern="1200" cap="none" spc="0" normalizeH="0" baseline="0" noProof="0" dirty="0">
              <a:ln>
                <a:noFill/>
              </a:ln>
              <a:solidFill>
                <a:srgbClr val="6585CF"/>
              </a:solidFill>
              <a:effectLst/>
              <a:uLnTx/>
              <a:uFillTx/>
              <a:latin typeface="Segoe UI"/>
              <a:ea typeface="+mn-ea"/>
              <a:cs typeface="+mn-cs"/>
            </a:endParaRPr>
          </a:p>
        </p:txBody>
      </p:sp>
      <p:sp>
        <p:nvSpPr>
          <p:cNvPr id="5" name="TextBox 4">
            <a:extLst>
              <a:ext uri="{FF2B5EF4-FFF2-40B4-BE49-F238E27FC236}">
                <a16:creationId xmlns:a16="http://schemas.microsoft.com/office/drawing/2014/main" id="{55717EBB-6C47-9723-4305-1C0F198D27CE}"/>
              </a:ext>
            </a:extLst>
          </p:cNvPr>
          <p:cNvSpPr txBox="1"/>
          <p:nvPr/>
        </p:nvSpPr>
        <p:spPr>
          <a:xfrm>
            <a:off x="3735046" y="6062507"/>
            <a:ext cx="609872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cmpd="sng">
                  <a:solidFill>
                    <a:srgbClr val="6585CF"/>
                  </a:solidFill>
                  <a:prstDash val="solid"/>
                </a:ln>
                <a:solidFill>
                  <a:srgbClr val="6585CF"/>
                </a:solidFill>
                <a:effectLst/>
                <a:uLnTx/>
                <a:uFillTx/>
                <a:latin typeface="Segoe UI"/>
                <a:ea typeface="+mn-ea"/>
                <a:cs typeface="+mn-cs"/>
              </a:rPr>
              <a:t>Wet + Wind = Cooling </a:t>
            </a:r>
            <a:endParaRPr kumimoji="0" lang="en-US" sz="4000" b="0" i="0" u="none" strike="noStrike" kern="1200" cap="none" spc="0" normalizeH="0" baseline="0" noProof="0" dirty="0">
              <a:ln>
                <a:noFill/>
              </a:ln>
              <a:solidFill>
                <a:prstClr val="black"/>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2343641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606" y="448605"/>
            <a:ext cx="10603394" cy="615636"/>
          </a:xfrm>
        </p:spPr>
        <p:txBody>
          <a:bodyPr>
            <a:normAutofit fontScale="90000"/>
          </a:bodyPr>
          <a:lstStyle/>
          <a:p>
            <a:r>
              <a:rPr lang="en-US" dirty="0">
                <a:solidFill>
                  <a:schemeClr val="accent1"/>
                </a:solidFill>
              </a:rPr>
              <a:t>SUMMARY:</a:t>
            </a:r>
            <a:br>
              <a:rPr lang="en-US" dirty="0">
                <a:solidFill>
                  <a:schemeClr val="accent1"/>
                </a:solidFill>
              </a:rPr>
            </a:br>
            <a:r>
              <a:rPr lang="en-US" dirty="0">
                <a:solidFill>
                  <a:schemeClr val="accent1">
                    <a:lumMod val="20000"/>
                    <a:lumOff val="80000"/>
                  </a:schemeClr>
                </a:solidFill>
              </a:rPr>
              <a:t>ABC</a:t>
            </a:r>
            <a:r>
              <a:rPr lang="en-US" dirty="0"/>
              <a:t>s of Heat Safety</a:t>
            </a:r>
          </a:p>
        </p:txBody>
      </p:sp>
      <p:sp>
        <p:nvSpPr>
          <p:cNvPr id="12" name="Content Placeholder 11">
            <a:extLst>
              <a:ext uri="{FF2B5EF4-FFF2-40B4-BE49-F238E27FC236}">
                <a16:creationId xmlns:a16="http://schemas.microsoft.com/office/drawing/2014/main" id="{20EF3D6F-4C01-971A-ED15-3CF116AE72EC}"/>
              </a:ext>
            </a:extLst>
          </p:cNvPr>
          <p:cNvSpPr>
            <a:spLocks noGrp="1"/>
          </p:cNvSpPr>
          <p:nvPr>
            <p:ph idx="1"/>
          </p:nvPr>
        </p:nvSpPr>
        <p:spPr>
          <a:xfrm>
            <a:off x="2437682" y="1498092"/>
            <a:ext cx="9790176" cy="5372099"/>
          </a:xfrm>
        </p:spPr>
        <p:txBody>
          <a:bodyPr>
            <a:normAutofit fontScale="77500" lnSpcReduction="20000"/>
          </a:bodyPr>
          <a:lstStyle/>
          <a:p>
            <a:pPr marL="0" indent="0" fontAlgn="base">
              <a:buNone/>
            </a:pPr>
            <a:r>
              <a:rPr lang="en-US" sz="4700" b="1" i="1" dirty="0"/>
              <a:t>Lifestyle choices the support your dog</a:t>
            </a:r>
            <a:br>
              <a:rPr lang="en-US" sz="4700" b="1" i="1" dirty="0"/>
            </a:br>
            <a:endParaRPr lang="en-US" sz="5200" b="1" i="1" dirty="0">
              <a:solidFill>
                <a:schemeClr val="tx2">
                  <a:lumMod val="40000"/>
                  <a:lumOff val="60000"/>
                </a:schemeClr>
              </a:solidFill>
            </a:endParaRPr>
          </a:p>
          <a:p>
            <a:pPr marL="0" indent="0" fontAlgn="base">
              <a:buNone/>
            </a:pPr>
            <a:r>
              <a:rPr lang="en-US" sz="5200" b="1" dirty="0">
                <a:solidFill>
                  <a:schemeClr val="tx2">
                    <a:lumMod val="40000"/>
                    <a:lumOff val="60000"/>
                  </a:schemeClr>
                </a:solidFill>
              </a:rPr>
              <a:t>A</a:t>
            </a:r>
            <a:r>
              <a:rPr lang="en-US" sz="3600" b="1" dirty="0"/>
              <a:t>ssessments: </a:t>
            </a:r>
            <a:br>
              <a:rPr lang="en-US" sz="3600" b="1" dirty="0"/>
            </a:br>
            <a:r>
              <a:rPr lang="en-US" sz="3600" b="1" dirty="0"/>
              <a:t>	</a:t>
            </a:r>
            <a:r>
              <a:rPr lang="en-US" sz="3200" dirty="0"/>
              <a:t>Know Your Dog </a:t>
            </a:r>
            <a:r>
              <a:rPr lang="en-US" dirty="0">
                <a:sym typeface="Webdings" panose="05030102010509060703" pitchFamily="18" charset="2"/>
              </a:rPr>
              <a:t></a:t>
            </a:r>
            <a:r>
              <a:rPr lang="en-US" sz="3200" dirty="0"/>
              <a:t> Exertion Curve Trending</a:t>
            </a:r>
            <a:br>
              <a:rPr lang="en-US" sz="3200" dirty="0"/>
            </a:br>
            <a:endParaRPr lang="en-US" sz="3200" dirty="0"/>
          </a:p>
          <a:p>
            <a:pPr marL="0" indent="0" fontAlgn="base">
              <a:buNone/>
            </a:pPr>
            <a:r>
              <a:rPr lang="en-US" sz="5200" b="1" dirty="0">
                <a:solidFill>
                  <a:schemeClr val="tx2">
                    <a:lumMod val="40000"/>
                    <a:lumOff val="60000"/>
                  </a:schemeClr>
                </a:solidFill>
              </a:rPr>
              <a:t>B</a:t>
            </a:r>
            <a:r>
              <a:rPr lang="en-US" sz="3600" b="1" dirty="0"/>
              <a:t>ody Conditioning: </a:t>
            </a:r>
            <a:br>
              <a:rPr lang="en-US" sz="3600" b="1" dirty="0"/>
            </a:br>
            <a:r>
              <a:rPr lang="en-US" sz="3600" b="1" dirty="0"/>
              <a:t>	</a:t>
            </a:r>
            <a:r>
              <a:rPr lang="en-US" sz="3600" dirty="0"/>
              <a:t>Condition Your Dog </a:t>
            </a:r>
            <a:r>
              <a:rPr lang="en-US" sz="3600" dirty="0">
                <a:sym typeface="Webdings" panose="05030102010509060703" pitchFamily="18" charset="2"/>
              </a:rPr>
              <a:t></a:t>
            </a:r>
            <a:r>
              <a:rPr lang="en-US" sz="3600" dirty="0"/>
              <a:t> Physical Fitness</a:t>
            </a:r>
            <a:br>
              <a:rPr lang="en-US" sz="3600" dirty="0"/>
            </a:br>
            <a:endParaRPr lang="en-US" sz="3600" dirty="0"/>
          </a:p>
          <a:p>
            <a:pPr marL="0" indent="0" fontAlgn="base">
              <a:buNone/>
            </a:pPr>
            <a:r>
              <a:rPr lang="en-US" sz="5200" b="1" dirty="0">
                <a:solidFill>
                  <a:schemeClr val="tx2">
                    <a:lumMod val="40000"/>
                    <a:lumOff val="60000"/>
                  </a:schemeClr>
                </a:solidFill>
              </a:rPr>
              <a:t>C</a:t>
            </a:r>
            <a:r>
              <a:rPr lang="en-US" sz="3600" b="1" dirty="0"/>
              <a:t>limate Control: </a:t>
            </a:r>
            <a:br>
              <a:rPr lang="en-US" sz="3600" b="1" dirty="0"/>
            </a:br>
            <a:r>
              <a:rPr lang="en-US" sz="3600" b="1" dirty="0"/>
              <a:t>	</a:t>
            </a:r>
            <a:r>
              <a:rPr lang="en-US" sz="3600" dirty="0"/>
              <a:t>Acclimatize Your Dog </a:t>
            </a:r>
            <a:r>
              <a:rPr lang="en-US" sz="3600" dirty="0">
                <a:sym typeface="Webdings" panose="05030102010509060703" pitchFamily="18" charset="2"/>
              </a:rPr>
              <a:t></a:t>
            </a:r>
            <a:r>
              <a:rPr lang="en-US" sz="3600" dirty="0"/>
              <a:t> Avg Ambient Temp</a:t>
            </a:r>
          </a:p>
          <a:p>
            <a:pPr marL="0" indent="0" fontAlgn="base">
              <a:buNone/>
            </a:pPr>
            <a:r>
              <a:rPr lang="en-US" sz="3200" dirty="0"/>
              <a:t>​</a:t>
            </a:r>
          </a:p>
        </p:txBody>
      </p:sp>
      <p:sp>
        <p:nvSpPr>
          <p:cNvPr id="9" name="Text Placeholder 8">
            <a:extLst>
              <a:ext uri="{FF2B5EF4-FFF2-40B4-BE49-F238E27FC236}">
                <a16:creationId xmlns:a16="http://schemas.microsoft.com/office/drawing/2014/main" id="{C9659ECF-EEED-71AA-D269-5668AB0FBDDA}"/>
              </a:ext>
            </a:extLst>
          </p:cNvPr>
          <p:cNvSpPr>
            <a:spLocks noGrp="1"/>
          </p:cNvSpPr>
          <p:nvPr>
            <p:ph type="body" sz="quarter" idx="4294967295"/>
          </p:nvPr>
        </p:nvSpPr>
        <p:spPr>
          <a:xfrm>
            <a:off x="0" y="0"/>
            <a:ext cx="1589088" cy="6858000"/>
          </a:xfrm>
        </p:spPr>
        <p:txBody>
          <a:bodyPr/>
          <a:lstStyle/>
          <a:p>
            <a:pPr marL="0" indent="0">
              <a:buNone/>
            </a:pPr>
            <a:r>
              <a:rPr lang="en-US" dirty="0"/>
              <a:t>PREVENTTION</a:t>
            </a:r>
          </a:p>
        </p:txBody>
      </p:sp>
      <p:sp>
        <p:nvSpPr>
          <p:cNvPr id="4" name="Text Placeholder 8">
            <a:extLst>
              <a:ext uri="{FF2B5EF4-FFF2-40B4-BE49-F238E27FC236}">
                <a16:creationId xmlns:a16="http://schemas.microsoft.com/office/drawing/2014/main" id="{315AB200-2474-EAA5-DB66-A5A4C3754477}"/>
              </a:ext>
            </a:extLst>
          </p:cNvPr>
          <p:cNvSpPr txBox="1">
            <a:spLocks/>
          </p:cNvSpPr>
          <p:nvPr/>
        </p:nvSpPr>
        <p:spPr>
          <a:xfrm>
            <a:off x="0" y="0"/>
            <a:ext cx="1588606" cy="6858000"/>
          </a:xfrm>
          <a:prstGeom prst="rect">
            <a:avLst/>
          </a:prstGeom>
          <a:solidFill>
            <a:schemeClr val="accent1"/>
          </a:solidFill>
        </p:spPr>
        <p:txBody>
          <a:bodyPr vert="vert270" lIns="91440" tIns="45720" rIns="91440" bIns="45720" rtlCol="0" anchor="ctr">
            <a:noAutofit/>
          </a:bodyPr>
          <a:lstStyle>
            <a:lvl1pPr marL="466725" indent="-466725" algn="ctr" defTabSz="914400" rtl="0" eaLnBrk="1" latinLnBrk="0" hangingPunct="1">
              <a:lnSpc>
                <a:spcPct val="100000"/>
              </a:lnSpc>
              <a:spcBef>
                <a:spcPts val="1200"/>
              </a:spcBef>
              <a:spcAft>
                <a:spcPts val="200"/>
              </a:spcAft>
              <a:buClrTx/>
              <a:buSzPct val="100000"/>
              <a:buFont typeface="Arial" panose="020B0604020202020204" pitchFamily="34" charset="0"/>
              <a:buChar char="•"/>
              <a:defRPr sz="6000" kern="1200">
                <a:solidFill>
                  <a:schemeClr val="bg2"/>
                </a:solidFill>
                <a:latin typeface="+mj-lt"/>
                <a:ea typeface="+mn-ea"/>
                <a:cs typeface="+mn-cs"/>
              </a:defRPr>
            </a:lvl1pPr>
            <a:lvl2pPr marL="201168" indent="0" algn="l" defTabSz="914400" rtl="0" eaLnBrk="1" latinLnBrk="0" hangingPunct="1">
              <a:lnSpc>
                <a:spcPct val="100000"/>
              </a:lnSpc>
              <a:spcBef>
                <a:spcPts val="200"/>
              </a:spcBef>
              <a:spcAft>
                <a:spcPts val="400"/>
              </a:spcAft>
              <a:buClrTx/>
              <a:buFont typeface="Arial" panose="020B0604020202020204" pitchFamily="34" charset="0"/>
              <a:buNone/>
              <a:defRPr sz="2800" kern="1200">
                <a:solidFill>
                  <a:schemeClr val="tx1">
                    <a:lumMod val="75000"/>
                    <a:lumOff val="25000"/>
                  </a:schemeClr>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Arial" panose="020B0604020202020204" pitchFamily="34" charset="0"/>
              <a:buNone/>
              <a:defRPr sz="2400" kern="1200">
                <a:solidFill>
                  <a:schemeClr val="tx1">
                    <a:lumMod val="75000"/>
                    <a:lumOff val="25000"/>
                  </a:schemeClr>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Tx/>
              <a:buSzPct val="100000"/>
              <a:buFont typeface="Arial" panose="020B0604020202020204" pitchFamily="34" charset="0"/>
              <a:buNone/>
              <a:tabLst/>
              <a:defRPr/>
            </a:pPr>
            <a:r>
              <a:rPr kumimoji="0" lang="en-US" sz="6000" b="0" i="0" u="none" strike="noStrike" kern="1200" cap="none" spc="0" normalizeH="0" baseline="0" noProof="0" dirty="0">
                <a:ln>
                  <a:noFill/>
                </a:ln>
                <a:solidFill>
                  <a:srgbClr val="FFFFFF"/>
                </a:solidFill>
                <a:effectLst/>
                <a:uLnTx/>
                <a:uFillTx/>
                <a:latin typeface="Franklin Gothic Heavy"/>
                <a:ea typeface="+mn-ea"/>
                <a:cs typeface="+mn-cs"/>
              </a:rPr>
              <a:t>PREVENTTION</a:t>
            </a:r>
          </a:p>
        </p:txBody>
      </p:sp>
    </p:spTree>
    <p:custDataLst>
      <p:tags r:id="rId1"/>
    </p:custDataLst>
    <p:extLst>
      <p:ext uri="{BB962C8B-B14F-4D97-AF65-F5344CB8AC3E}">
        <p14:creationId xmlns:p14="http://schemas.microsoft.com/office/powerpoint/2010/main" val="3962039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CB85E6-665C-EF07-4306-8B9FB4D6834C}"/>
              </a:ext>
            </a:extLst>
          </p:cNvPr>
          <p:cNvSpPr/>
          <p:nvPr/>
        </p:nvSpPr>
        <p:spPr>
          <a:xfrm>
            <a:off x="9729216" y="6376416"/>
            <a:ext cx="2353056" cy="481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Title 5">
            <a:extLst>
              <a:ext uri="{FF2B5EF4-FFF2-40B4-BE49-F238E27FC236}">
                <a16:creationId xmlns:a16="http://schemas.microsoft.com/office/drawing/2014/main" id="{9703A66C-915E-C142-BFAB-D44F35577B39}"/>
              </a:ext>
            </a:extLst>
          </p:cNvPr>
          <p:cNvSpPr>
            <a:spLocks noGrp="1"/>
          </p:cNvSpPr>
          <p:nvPr>
            <p:ph type="title"/>
          </p:nvPr>
        </p:nvSpPr>
        <p:spPr>
          <a:xfrm>
            <a:off x="1588606" y="394014"/>
            <a:ext cx="10603394" cy="615636"/>
          </a:xfrm>
        </p:spPr>
        <p:txBody>
          <a:bodyPr>
            <a:normAutofit fontScale="90000"/>
          </a:bodyPr>
          <a:lstStyle/>
          <a:p>
            <a:r>
              <a:rPr lang="en-US" sz="6600" dirty="0">
                <a:solidFill>
                  <a:schemeClr val="accent5">
                    <a:lumMod val="20000"/>
                    <a:lumOff val="80000"/>
                  </a:schemeClr>
                </a:solidFill>
              </a:rPr>
              <a:t>A</a:t>
            </a:r>
            <a:r>
              <a:rPr lang="en-US" dirty="0"/>
              <a:t>ssessments: </a:t>
            </a:r>
            <a:br>
              <a:rPr lang="en-US" dirty="0"/>
            </a:br>
            <a:r>
              <a:rPr lang="en-US" dirty="0"/>
              <a:t>Know Your Dog</a:t>
            </a:r>
          </a:p>
        </p:txBody>
      </p:sp>
      <p:pic>
        <p:nvPicPr>
          <p:cNvPr id="4" name="Picture 3">
            <a:extLst>
              <a:ext uri="{FF2B5EF4-FFF2-40B4-BE49-F238E27FC236}">
                <a16:creationId xmlns:a16="http://schemas.microsoft.com/office/drawing/2014/main" id="{36BD2C6B-6B37-D171-5E21-0D4978D94E4E}"/>
              </a:ext>
            </a:extLst>
          </p:cNvPr>
          <p:cNvPicPr>
            <a:picLocks noChangeAspect="1"/>
          </p:cNvPicPr>
          <p:nvPr/>
        </p:nvPicPr>
        <p:blipFill rotWithShape="1">
          <a:blip r:embed="rId4"/>
          <a:srcRect b="-2039"/>
          <a:stretch/>
        </p:blipFill>
        <p:spPr>
          <a:xfrm>
            <a:off x="2547251" y="1508233"/>
            <a:ext cx="8668966" cy="5480396"/>
          </a:xfrm>
          <a:prstGeom prst="rect">
            <a:avLst/>
          </a:prstGeom>
        </p:spPr>
      </p:pic>
      <p:sp>
        <p:nvSpPr>
          <p:cNvPr id="10" name="Text Placeholder 8">
            <a:extLst>
              <a:ext uri="{FF2B5EF4-FFF2-40B4-BE49-F238E27FC236}">
                <a16:creationId xmlns:a16="http://schemas.microsoft.com/office/drawing/2014/main" id="{5186C549-EFD1-4E45-50B4-DC94F39269A3}"/>
              </a:ext>
            </a:extLst>
          </p:cNvPr>
          <p:cNvSpPr txBox="1">
            <a:spLocks/>
          </p:cNvSpPr>
          <p:nvPr/>
        </p:nvSpPr>
        <p:spPr>
          <a:xfrm>
            <a:off x="0" y="0"/>
            <a:ext cx="1588606" cy="6858000"/>
          </a:xfrm>
          <a:prstGeom prst="rect">
            <a:avLst/>
          </a:prstGeom>
          <a:solidFill>
            <a:schemeClr val="accent1"/>
          </a:solidFill>
        </p:spPr>
        <p:txBody>
          <a:bodyPr vert="vert270" lIns="91440" tIns="45720" rIns="91440" bIns="45720" rtlCol="0" anchor="ctr">
            <a:noAutofit/>
          </a:bodyPr>
          <a:lstStyle>
            <a:lvl1pPr marL="466725" indent="-466725" algn="ctr" defTabSz="914400" rtl="0" eaLnBrk="1" latinLnBrk="0" hangingPunct="1">
              <a:lnSpc>
                <a:spcPct val="100000"/>
              </a:lnSpc>
              <a:spcBef>
                <a:spcPts val="1200"/>
              </a:spcBef>
              <a:spcAft>
                <a:spcPts val="200"/>
              </a:spcAft>
              <a:buClrTx/>
              <a:buSzPct val="100000"/>
              <a:buFont typeface="Arial" panose="020B0604020202020204" pitchFamily="34" charset="0"/>
              <a:buChar char="•"/>
              <a:defRPr sz="6000" kern="1200">
                <a:solidFill>
                  <a:schemeClr val="bg2"/>
                </a:solidFill>
                <a:latin typeface="+mj-lt"/>
                <a:ea typeface="+mn-ea"/>
                <a:cs typeface="+mn-cs"/>
              </a:defRPr>
            </a:lvl1pPr>
            <a:lvl2pPr marL="201168" indent="0" algn="l" defTabSz="914400" rtl="0" eaLnBrk="1" latinLnBrk="0" hangingPunct="1">
              <a:lnSpc>
                <a:spcPct val="100000"/>
              </a:lnSpc>
              <a:spcBef>
                <a:spcPts val="200"/>
              </a:spcBef>
              <a:spcAft>
                <a:spcPts val="400"/>
              </a:spcAft>
              <a:buClrTx/>
              <a:buFont typeface="Arial" panose="020B0604020202020204" pitchFamily="34" charset="0"/>
              <a:buNone/>
              <a:defRPr sz="2800" kern="1200">
                <a:solidFill>
                  <a:schemeClr val="tx1">
                    <a:lumMod val="75000"/>
                    <a:lumOff val="25000"/>
                  </a:schemeClr>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Arial" panose="020B0604020202020204" pitchFamily="34" charset="0"/>
              <a:buNone/>
              <a:defRPr sz="2400" kern="1200">
                <a:solidFill>
                  <a:schemeClr val="tx1">
                    <a:lumMod val="75000"/>
                    <a:lumOff val="25000"/>
                  </a:schemeClr>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Tx/>
              <a:buSzPct val="100000"/>
              <a:buFont typeface="Arial" panose="020B0604020202020204" pitchFamily="34" charset="0"/>
              <a:buNone/>
              <a:tabLst/>
              <a:defRPr/>
            </a:pPr>
            <a:r>
              <a:rPr kumimoji="0" lang="en-US" sz="6000" b="0" i="0" u="none" strike="noStrike" kern="1200" cap="none" spc="0" normalizeH="0" baseline="0" noProof="0">
                <a:ln>
                  <a:noFill/>
                </a:ln>
                <a:solidFill>
                  <a:srgbClr val="FFFFFF"/>
                </a:solidFill>
                <a:effectLst/>
                <a:uLnTx/>
                <a:uFillTx/>
                <a:latin typeface="Franklin Gothic Heavy"/>
                <a:ea typeface="+mn-ea"/>
                <a:cs typeface="+mn-cs"/>
              </a:rPr>
              <a:t>PREVENTTION</a:t>
            </a:r>
            <a:endParaRPr kumimoji="0" lang="en-US" sz="6000" b="0" i="0" u="none" strike="noStrike" kern="1200" cap="none" spc="0" normalizeH="0" baseline="0" noProof="0" dirty="0">
              <a:ln>
                <a:noFill/>
              </a:ln>
              <a:solidFill>
                <a:srgbClr val="FFFFFF"/>
              </a:solidFill>
              <a:effectLst/>
              <a:uLnTx/>
              <a:uFillTx/>
              <a:latin typeface="Franklin Gothic Heavy"/>
              <a:ea typeface="+mn-ea"/>
              <a:cs typeface="+mn-cs"/>
            </a:endParaRPr>
          </a:p>
        </p:txBody>
      </p:sp>
    </p:spTree>
    <p:custDataLst>
      <p:tags r:id="rId1"/>
    </p:custDataLst>
    <p:extLst>
      <p:ext uri="{BB962C8B-B14F-4D97-AF65-F5344CB8AC3E}">
        <p14:creationId xmlns:p14="http://schemas.microsoft.com/office/powerpoint/2010/main" val="264648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CB85E6-665C-EF07-4306-8B9FB4D6834C}"/>
              </a:ext>
            </a:extLst>
          </p:cNvPr>
          <p:cNvSpPr/>
          <p:nvPr/>
        </p:nvSpPr>
        <p:spPr>
          <a:xfrm>
            <a:off x="9729216" y="6376416"/>
            <a:ext cx="2353056" cy="481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Title 5">
            <a:extLst>
              <a:ext uri="{FF2B5EF4-FFF2-40B4-BE49-F238E27FC236}">
                <a16:creationId xmlns:a16="http://schemas.microsoft.com/office/drawing/2014/main" id="{9703A66C-915E-C142-BFAB-D44F35577B39}"/>
              </a:ext>
            </a:extLst>
          </p:cNvPr>
          <p:cNvSpPr>
            <a:spLocks noGrp="1"/>
          </p:cNvSpPr>
          <p:nvPr>
            <p:ph type="title"/>
          </p:nvPr>
        </p:nvSpPr>
        <p:spPr>
          <a:xfrm>
            <a:off x="1588606" y="394014"/>
            <a:ext cx="10603394" cy="615636"/>
          </a:xfrm>
        </p:spPr>
        <p:txBody>
          <a:bodyPr>
            <a:normAutofit fontScale="90000"/>
          </a:bodyPr>
          <a:lstStyle/>
          <a:p>
            <a:r>
              <a:rPr lang="en-US" dirty="0">
                <a:solidFill>
                  <a:schemeClr val="accent5">
                    <a:lumMod val="20000"/>
                    <a:lumOff val="80000"/>
                  </a:schemeClr>
                </a:solidFill>
              </a:rPr>
              <a:t>B</a:t>
            </a:r>
            <a:r>
              <a:rPr lang="en-US" dirty="0"/>
              <a:t>ody Conditioning</a:t>
            </a:r>
          </a:p>
        </p:txBody>
      </p:sp>
      <p:sp>
        <p:nvSpPr>
          <p:cNvPr id="3" name="Content Placeholder 2">
            <a:extLst>
              <a:ext uri="{FF2B5EF4-FFF2-40B4-BE49-F238E27FC236}">
                <a16:creationId xmlns:a16="http://schemas.microsoft.com/office/drawing/2014/main" id="{E2D3DEE7-0852-1030-3E53-F4B82BD05099}"/>
              </a:ext>
            </a:extLst>
          </p:cNvPr>
          <p:cNvSpPr>
            <a:spLocks noGrp="1"/>
          </p:cNvSpPr>
          <p:nvPr>
            <p:ph idx="1"/>
          </p:nvPr>
        </p:nvSpPr>
        <p:spPr>
          <a:xfrm>
            <a:off x="5553216" y="1485900"/>
            <a:ext cx="6529056" cy="5372099"/>
          </a:xfrm>
        </p:spPr>
        <p:txBody>
          <a:bodyPr/>
          <a:lstStyle/>
          <a:p>
            <a:pPr lvl="1"/>
            <a:r>
              <a:rPr lang="en-US" dirty="0"/>
              <a:t>6mi daily run or equivalent</a:t>
            </a:r>
            <a:br>
              <a:rPr lang="en-US" dirty="0"/>
            </a:br>
            <a:r>
              <a:rPr lang="en-US" dirty="0"/>
              <a:t>is protective</a:t>
            </a:r>
          </a:p>
          <a:p>
            <a:pPr lvl="1"/>
            <a:endParaRPr lang="en-US" dirty="0"/>
          </a:p>
          <a:p>
            <a:pPr lvl="1"/>
            <a:r>
              <a:rPr lang="en-US" dirty="0"/>
              <a:t>Regular exertion in expected work temp/environment</a:t>
            </a:r>
          </a:p>
          <a:p>
            <a:pPr marL="571500" lvl="1" indent="0">
              <a:buNone/>
            </a:pPr>
            <a:endParaRPr lang="en-US" dirty="0"/>
          </a:p>
        </p:txBody>
      </p:sp>
      <p:pic>
        <p:nvPicPr>
          <p:cNvPr id="8" name="Picture 7" descr="A dog running in a field&#10;&#10;Description automatically generated with medium confidence">
            <a:extLst>
              <a:ext uri="{FF2B5EF4-FFF2-40B4-BE49-F238E27FC236}">
                <a16:creationId xmlns:a16="http://schemas.microsoft.com/office/drawing/2014/main" id="{826E9977-1D6A-FAD1-5540-D0D9EA38A7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466" r="13334"/>
          <a:stretch/>
        </p:blipFill>
        <p:spPr>
          <a:xfrm>
            <a:off x="1588606" y="1479864"/>
            <a:ext cx="3964610" cy="5372100"/>
          </a:xfrm>
          <a:prstGeom prst="rect">
            <a:avLst/>
          </a:prstGeom>
        </p:spPr>
      </p:pic>
      <p:sp>
        <p:nvSpPr>
          <p:cNvPr id="11" name="Text Placeholder 8">
            <a:extLst>
              <a:ext uri="{FF2B5EF4-FFF2-40B4-BE49-F238E27FC236}">
                <a16:creationId xmlns:a16="http://schemas.microsoft.com/office/drawing/2014/main" id="{9C60F6F4-E474-307B-51BB-85ED7CB93307}"/>
              </a:ext>
            </a:extLst>
          </p:cNvPr>
          <p:cNvSpPr txBox="1">
            <a:spLocks/>
          </p:cNvSpPr>
          <p:nvPr/>
        </p:nvSpPr>
        <p:spPr>
          <a:xfrm>
            <a:off x="0" y="0"/>
            <a:ext cx="1588606" cy="6858000"/>
          </a:xfrm>
          <a:prstGeom prst="rect">
            <a:avLst/>
          </a:prstGeom>
          <a:solidFill>
            <a:schemeClr val="accent1"/>
          </a:solidFill>
        </p:spPr>
        <p:txBody>
          <a:bodyPr vert="vert270" lIns="91440" tIns="45720" rIns="91440" bIns="45720" rtlCol="0" anchor="ctr">
            <a:noAutofit/>
          </a:bodyPr>
          <a:lstStyle>
            <a:lvl1pPr marL="466725" indent="-466725" algn="ctr" defTabSz="914400" rtl="0" eaLnBrk="1" latinLnBrk="0" hangingPunct="1">
              <a:lnSpc>
                <a:spcPct val="100000"/>
              </a:lnSpc>
              <a:spcBef>
                <a:spcPts val="1200"/>
              </a:spcBef>
              <a:spcAft>
                <a:spcPts val="200"/>
              </a:spcAft>
              <a:buClrTx/>
              <a:buSzPct val="100000"/>
              <a:buFont typeface="Arial" panose="020B0604020202020204" pitchFamily="34" charset="0"/>
              <a:buChar char="•"/>
              <a:defRPr sz="6000" kern="1200">
                <a:solidFill>
                  <a:schemeClr val="bg2"/>
                </a:solidFill>
                <a:latin typeface="+mj-lt"/>
                <a:ea typeface="+mn-ea"/>
                <a:cs typeface="+mn-cs"/>
              </a:defRPr>
            </a:lvl1pPr>
            <a:lvl2pPr marL="201168" indent="0" algn="l" defTabSz="914400" rtl="0" eaLnBrk="1" latinLnBrk="0" hangingPunct="1">
              <a:lnSpc>
                <a:spcPct val="100000"/>
              </a:lnSpc>
              <a:spcBef>
                <a:spcPts val="200"/>
              </a:spcBef>
              <a:spcAft>
                <a:spcPts val="400"/>
              </a:spcAft>
              <a:buClrTx/>
              <a:buFont typeface="Arial" panose="020B0604020202020204" pitchFamily="34" charset="0"/>
              <a:buNone/>
              <a:defRPr sz="2800" kern="1200">
                <a:solidFill>
                  <a:schemeClr val="tx1">
                    <a:lumMod val="75000"/>
                    <a:lumOff val="25000"/>
                  </a:schemeClr>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Arial" panose="020B0604020202020204" pitchFamily="34" charset="0"/>
              <a:buNone/>
              <a:defRPr sz="2400" kern="1200">
                <a:solidFill>
                  <a:schemeClr val="tx1">
                    <a:lumMod val="75000"/>
                    <a:lumOff val="25000"/>
                  </a:schemeClr>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Tx/>
              <a:buSzPct val="100000"/>
              <a:buFont typeface="Arial" panose="020B0604020202020204" pitchFamily="34" charset="0"/>
              <a:buNone/>
              <a:tabLst/>
              <a:defRPr/>
            </a:pPr>
            <a:r>
              <a:rPr kumimoji="0" lang="en-US" sz="6000" b="0" i="0" u="none" strike="noStrike" kern="1200" cap="none" spc="0" normalizeH="0" baseline="0" noProof="0">
                <a:ln>
                  <a:noFill/>
                </a:ln>
                <a:solidFill>
                  <a:srgbClr val="FFFFFF"/>
                </a:solidFill>
                <a:effectLst/>
                <a:uLnTx/>
                <a:uFillTx/>
                <a:latin typeface="Franklin Gothic Heavy"/>
                <a:ea typeface="+mn-ea"/>
                <a:cs typeface="+mn-cs"/>
              </a:rPr>
              <a:t>PREVENTTION</a:t>
            </a:r>
            <a:endParaRPr kumimoji="0" lang="en-US" sz="6000" b="0" i="0" u="none" strike="noStrike" kern="1200" cap="none" spc="0" normalizeH="0" baseline="0" noProof="0" dirty="0">
              <a:ln>
                <a:noFill/>
              </a:ln>
              <a:solidFill>
                <a:srgbClr val="FFFFFF"/>
              </a:solidFill>
              <a:effectLst/>
              <a:uLnTx/>
              <a:uFillTx/>
              <a:latin typeface="Franklin Gothic Heavy"/>
              <a:ea typeface="+mn-ea"/>
              <a:cs typeface="+mn-cs"/>
            </a:endParaRPr>
          </a:p>
        </p:txBody>
      </p:sp>
    </p:spTree>
    <p:custDataLst>
      <p:tags r:id="rId1"/>
    </p:custDataLst>
    <p:extLst>
      <p:ext uri="{BB962C8B-B14F-4D97-AF65-F5344CB8AC3E}">
        <p14:creationId xmlns:p14="http://schemas.microsoft.com/office/powerpoint/2010/main" val="261712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94014"/>
            <a:ext cx="12192000" cy="615636"/>
          </a:xfrm>
        </p:spPr>
        <p:txBody>
          <a:bodyPr>
            <a:normAutofit fontScale="90000"/>
          </a:bodyPr>
          <a:lstStyle/>
          <a:p>
            <a:r>
              <a:rPr lang="en-US" dirty="0"/>
              <a:t>Saving Your K9’s Life</a:t>
            </a:r>
          </a:p>
        </p:txBody>
      </p:sp>
      <p:sp>
        <p:nvSpPr>
          <p:cNvPr id="12" name="Content Placeholder 11">
            <a:extLst>
              <a:ext uri="{FF2B5EF4-FFF2-40B4-BE49-F238E27FC236}">
                <a16:creationId xmlns:a16="http://schemas.microsoft.com/office/drawing/2014/main" id="{20EF3D6F-4C01-971A-ED15-3CF116AE72EC}"/>
              </a:ext>
            </a:extLst>
          </p:cNvPr>
          <p:cNvSpPr>
            <a:spLocks noGrp="1"/>
          </p:cNvSpPr>
          <p:nvPr>
            <p:ph idx="1"/>
          </p:nvPr>
        </p:nvSpPr>
        <p:spPr>
          <a:xfrm>
            <a:off x="805218" y="1498092"/>
            <a:ext cx="10568635" cy="5372099"/>
          </a:xfrm>
        </p:spPr>
        <p:txBody>
          <a:bodyPr>
            <a:normAutofit/>
          </a:bodyPr>
          <a:lstStyle/>
          <a:p>
            <a:pPr marL="0" indent="0" algn="ctr" fontAlgn="base">
              <a:buNone/>
            </a:pPr>
            <a:r>
              <a:rPr lang="en-US" sz="6600" b="1" dirty="0">
                <a:solidFill>
                  <a:srgbClr val="FF0000"/>
                </a:solidFill>
              </a:rPr>
              <a:t>HEAT STROKE</a:t>
            </a:r>
            <a:br>
              <a:rPr lang="en-US" sz="3600" b="1" dirty="0">
                <a:solidFill>
                  <a:schemeClr val="tx2">
                    <a:lumMod val="40000"/>
                    <a:lumOff val="60000"/>
                  </a:schemeClr>
                </a:solidFill>
              </a:rPr>
            </a:br>
            <a:r>
              <a:rPr lang="en-US" sz="3600" b="1" dirty="0"/>
              <a:t>Leading Cause of Preventable Death</a:t>
            </a:r>
          </a:p>
          <a:p>
            <a:pPr marL="0" indent="0" algn="ctr" fontAlgn="base">
              <a:buNone/>
            </a:pPr>
            <a:r>
              <a:rPr lang="en-US" sz="3600" b="1" u="sng" dirty="0"/>
              <a:t>50%</a:t>
            </a:r>
            <a:r>
              <a:rPr lang="en-US" sz="3600" b="1" dirty="0"/>
              <a:t> Mortality Rate</a:t>
            </a:r>
          </a:p>
          <a:p>
            <a:pPr marL="0" indent="0" algn="ctr" fontAlgn="base">
              <a:buNone/>
            </a:pPr>
            <a:r>
              <a:rPr lang="en-US" sz="1600" b="1" dirty="0">
                <a:solidFill>
                  <a:schemeClr val="bg1">
                    <a:lumMod val="85000"/>
                  </a:schemeClr>
                </a:solidFill>
              </a:rPr>
              <a:t>~~~~~~~~~~~~~~~~~~~~~~~~~~~~~~~~~~~~~~~~~~~~~~~</a:t>
            </a:r>
          </a:p>
          <a:p>
            <a:pPr marL="0" indent="0" algn="ctr" fontAlgn="base">
              <a:buNone/>
            </a:pPr>
            <a:r>
              <a:rPr lang="en-US" sz="6600" b="1" dirty="0">
                <a:solidFill>
                  <a:schemeClr val="tx2">
                    <a:lumMod val="40000"/>
                    <a:lumOff val="60000"/>
                  </a:schemeClr>
                </a:solidFill>
              </a:rPr>
              <a:t>PREVENTION </a:t>
            </a:r>
            <a:br>
              <a:rPr lang="en-US" sz="6600" b="1" dirty="0">
                <a:solidFill>
                  <a:schemeClr val="tx2">
                    <a:lumMod val="40000"/>
                    <a:lumOff val="60000"/>
                  </a:schemeClr>
                </a:solidFill>
              </a:rPr>
            </a:br>
            <a:r>
              <a:rPr lang="en-US" sz="3600" b="1" dirty="0"/>
              <a:t>is How you Win this Game </a:t>
            </a:r>
          </a:p>
        </p:txBody>
      </p:sp>
      <p:sp>
        <p:nvSpPr>
          <p:cNvPr id="9" name="Text Placeholder 8">
            <a:extLst>
              <a:ext uri="{FF2B5EF4-FFF2-40B4-BE49-F238E27FC236}">
                <a16:creationId xmlns:a16="http://schemas.microsoft.com/office/drawing/2014/main" id="{C9659ECF-EEED-71AA-D269-5668AB0FBDDA}"/>
              </a:ext>
            </a:extLst>
          </p:cNvPr>
          <p:cNvSpPr>
            <a:spLocks noGrp="1"/>
          </p:cNvSpPr>
          <p:nvPr>
            <p:ph type="body" sz="quarter" idx="4294967295"/>
          </p:nvPr>
        </p:nvSpPr>
        <p:spPr>
          <a:xfrm>
            <a:off x="0" y="0"/>
            <a:ext cx="1589088" cy="6858000"/>
          </a:xfrm>
        </p:spPr>
        <p:txBody>
          <a:bodyPr/>
          <a:lstStyle/>
          <a:p>
            <a:pPr marL="0" indent="0">
              <a:buNone/>
            </a:pPr>
            <a:r>
              <a:rPr lang="en-US" dirty="0"/>
              <a:t>PREVENTTION</a:t>
            </a:r>
          </a:p>
        </p:txBody>
      </p:sp>
    </p:spTree>
    <p:custDataLst>
      <p:tags r:id="rId1"/>
    </p:custDataLst>
    <p:extLst>
      <p:ext uri="{BB962C8B-B14F-4D97-AF65-F5344CB8AC3E}">
        <p14:creationId xmlns:p14="http://schemas.microsoft.com/office/powerpoint/2010/main" val="733634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CB85E6-665C-EF07-4306-8B9FB4D6834C}"/>
              </a:ext>
            </a:extLst>
          </p:cNvPr>
          <p:cNvSpPr/>
          <p:nvPr/>
        </p:nvSpPr>
        <p:spPr>
          <a:xfrm>
            <a:off x="9729216" y="6376416"/>
            <a:ext cx="2353056" cy="481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Title 5">
            <a:extLst>
              <a:ext uri="{FF2B5EF4-FFF2-40B4-BE49-F238E27FC236}">
                <a16:creationId xmlns:a16="http://schemas.microsoft.com/office/drawing/2014/main" id="{9703A66C-915E-C142-BFAB-D44F35577B39}"/>
              </a:ext>
            </a:extLst>
          </p:cNvPr>
          <p:cNvSpPr>
            <a:spLocks noGrp="1"/>
          </p:cNvSpPr>
          <p:nvPr>
            <p:ph type="title"/>
          </p:nvPr>
        </p:nvSpPr>
        <p:spPr/>
        <p:txBody>
          <a:bodyPr>
            <a:normAutofit fontScale="90000"/>
          </a:bodyPr>
          <a:lstStyle/>
          <a:p>
            <a:r>
              <a:rPr lang="en-US" dirty="0">
                <a:solidFill>
                  <a:schemeClr val="accent5">
                    <a:lumMod val="20000"/>
                    <a:lumOff val="80000"/>
                  </a:schemeClr>
                </a:solidFill>
              </a:rPr>
              <a:t>C</a:t>
            </a:r>
            <a:r>
              <a:rPr lang="en-US" dirty="0"/>
              <a:t>limate Control</a:t>
            </a:r>
          </a:p>
        </p:txBody>
      </p:sp>
      <p:pic>
        <p:nvPicPr>
          <p:cNvPr id="9" name="Picture 8" descr="A picture containing oven, indoor, open, pan&#10;&#10;Description automatically generated">
            <a:extLst>
              <a:ext uri="{FF2B5EF4-FFF2-40B4-BE49-F238E27FC236}">
                <a16:creationId xmlns:a16="http://schemas.microsoft.com/office/drawing/2014/main" id="{54AE969D-E7DB-0346-9EEF-5DC851F4D3A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8246" t="1" b="22241"/>
          <a:stretch/>
        </p:blipFill>
        <p:spPr>
          <a:xfrm rot="5400000">
            <a:off x="-206998" y="2255882"/>
            <a:ext cx="5372100" cy="3832136"/>
          </a:xfrm>
          <a:prstGeom prst="rect">
            <a:avLst/>
          </a:prstGeom>
        </p:spPr>
      </p:pic>
      <p:sp>
        <p:nvSpPr>
          <p:cNvPr id="10" name="Isosceles Triangle 9">
            <a:extLst>
              <a:ext uri="{FF2B5EF4-FFF2-40B4-BE49-F238E27FC236}">
                <a16:creationId xmlns:a16="http://schemas.microsoft.com/office/drawing/2014/main" id="{1AB11678-4C93-4E66-298D-A10C591A92F9}"/>
              </a:ext>
            </a:extLst>
          </p:cNvPr>
          <p:cNvSpPr/>
          <p:nvPr/>
        </p:nvSpPr>
        <p:spPr>
          <a:xfrm rot="10800000">
            <a:off x="3641557" y="1485900"/>
            <a:ext cx="914400" cy="1385637"/>
          </a:xfrm>
          <a:prstGeom prst="triangle">
            <a:avLst>
              <a:gd name="adj" fmla="val 49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Content Placeholder 2">
            <a:extLst>
              <a:ext uri="{FF2B5EF4-FFF2-40B4-BE49-F238E27FC236}">
                <a16:creationId xmlns:a16="http://schemas.microsoft.com/office/drawing/2014/main" id="{E2D3DEE7-0852-1030-3E53-F4B82BD05099}"/>
              </a:ext>
            </a:extLst>
          </p:cNvPr>
          <p:cNvSpPr>
            <a:spLocks noGrp="1"/>
          </p:cNvSpPr>
          <p:nvPr>
            <p:ph idx="1"/>
          </p:nvPr>
        </p:nvSpPr>
        <p:spPr>
          <a:xfrm>
            <a:off x="3769895" y="1485901"/>
            <a:ext cx="8662738" cy="5372099"/>
          </a:xfrm>
        </p:spPr>
        <p:txBody>
          <a:bodyPr>
            <a:normAutofit lnSpcReduction="10000"/>
          </a:bodyPr>
          <a:lstStyle/>
          <a:p>
            <a:pPr lvl="1"/>
            <a:r>
              <a:rPr lang="en-US" dirty="0"/>
              <a:t>Acclimatization</a:t>
            </a:r>
          </a:p>
          <a:p>
            <a:pPr lvl="2"/>
            <a:r>
              <a:rPr lang="en-US" b="0" i="0" dirty="0">
                <a:solidFill>
                  <a:srgbClr val="000000"/>
                </a:solidFill>
                <a:effectLst/>
                <a:latin typeface="Open Sans" panose="020B0606030504020204" pitchFamily="34" charset="0"/>
              </a:rPr>
              <a:t>Beneficial physiological adaptations from repeated exposure to higher temp (~2 weeks)</a:t>
            </a:r>
            <a:br>
              <a:rPr lang="en-US" b="0" i="0" dirty="0">
                <a:solidFill>
                  <a:srgbClr val="000000"/>
                </a:solidFill>
                <a:effectLst/>
                <a:latin typeface="Open Sans" panose="020B0606030504020204" pitchFamily="34" charset="0"/>
              </a:rPr>
            </a:br>
            <a:endParaRPr lang="en-US" b="0" i="0" dirty="0">
              <a:solidFill>
                <a:srgbClr val="000000"/>
              </a:solidFill>
              <a:effectLst/>
              <a:latin typeface="Open Sans" panose="020B0606030504020204" pitchFamily="34" charset="0"/>
            </a:endParaRPr>
          </a:p>
          <a:p>
            <a:pPr lvl="1"/>
            <a:r>
              <a:rPr lang="en-US" dirty="0">
                <a:solidFill>
                  <a:srgbClr val="000000"/>
                </a:solidFill>
                <a:latin typeface="Open Sans" panose="020B0606030504020204" pitchFamily="34" charset="0"/>
              </a:rPr>
              <a:t>Everyday </a:t>
            </a:r>
          </a:p>
          <a:p>
            <a:pPr lvl="2"/>
            <a:r>
              <a:rPr lang="en-US" dirty="0">
                <a:solidFill>
                  <a:srgbClr val="000000"/>
                </a:solidFill>
                <a:latin typeface="Open Sans" panose="020B0606030504020204" pitchFamily="34" charset="0"/>
              </a:rPr>
              <a:t>Keep kennel/home temps closer to work temps</a:t>
            </a:r>
            <a:endParaRPr lang="en-US" b="0" i="0" dirty="0">
              <a:solidFill>
                <a:srgbClr val="000000"/>
              </a:solidFill>
              <a:effectLst/>
              <a:latin typeface="Open Sans" panose="020B0606030504020204" pitchFamily="34" charset="0"/>
            </a:endParaRPr>
          </a:p>
          <a:p>
            <a:pPr lvl="2"/>
            <a:r>
              <a:rPr lang="en-US" dirty="0">
                <a:solidFill>
                  <a:srgbClr val="000000"/>
                </a:solidFill>
                <a:latin typeface="Open Sans" panose="020B0606030504020204" pitchFamily="34" charset="0"/>
              </a:rPr>
              <a:t>Consider avg temp 24x7 x 2 weeks</a:t>
            </a:r>
          </a:p>
          <a:p>
            <a:pPr lvl="2"/>
            <a:r>
              <a:rPr lang="en-US" dirty="0">
                <a:solidFill>
                  <a:srgbClr val="000000"/>
                </a:solidFill>
                <a:latin typeface="Open Sans" panose="020B0606030504020204" pitchFamily="34" charset="0"/>
              </a:rPr>
              <a:t>Cooling specifically for support &amp; recovery</a:t>
            </a:r>
            <a:br>
              <a:rPr lang="en-US" dirty="0">
                <a:solidFill>
                  <a:srgbClr val="000000"/>
                </a:solidFill>
                <a:latin typeface="Open Sans" panose="020B0606030504020204" pitchFamily="34" charset="0"/>
              </a:rPr>
            </a:br>
            <a:endParaRPr lang="en-US" dirty="0">
              <a:solidFill>
                <a:srgbClr val="000000"/>
              </a:solidFill>
              <a:latin typeface="Open Sans" panose="020B0606030504020204" pitchFamily="34" charset="0"/>
            </a:endParaRPr>
          </a:p>
          <a:p>
            <a:pPr lvl="1"/>
            <a:r>
              <a:rPr lang="en-US" dirty="0"/>
              <a:t>Rapid Environmental Changes</a:t>
            </a:r>
          </a:p>
          <a:p>
            <a:pPr lvl="2"/>
            <a:r>
              <a:rPr lang="en-US" dirty="0"/>
              <a:t>Seasonal changes and travel</a:t>
            </a:r>
          </a:p>
          <a:p>
            <a:pPr lvl="2"/>
            <a:r>
              <a:rPr lang="en-US" dirty="0"/>
              <a:t>Ideally start with 25-50% exertion exposure</a:t>
            </a:r>
          </a:p>
        </p:txBody>
      </p:sp>
      <p:sp>
        <p:nvSpPr>
          <p:cNvPr id="11" name="Text Placeholder 8">
            <a:extLst>
              <a:ext uri="{FF2B5EF4-FFF2-40B4-BE49-F238E27FC236}">
                <a16:creationId xmlns:a16="http://schemas.microsoft.com/office/drawing/2014/main" id="{DADEB35B-1D73-FCE4-D5B7-D5B6D9CA5614}"/>
              </a:ext>
            </a:extLst>
          </p:cNvPr>
          <p:cNvSpPr txBox="1">
            <a:spLocks/>
          </p:cNvSpPr>
          <p:nvPr/>
        </p:nvSpPr>
        <p:spPr>
          <a:xfrm>
            <a:off x="0" y="0"/>
            <a:ext cx="1588606" cy="6858000"/>
          </a:xfrm>
          <a:prstGeom prst="rect">
            <a:avLst/>
          </a:prstGeom>
          <a:solidFill>
            <a:schemeClr val="accent1"/>
          </a:solidFill>
        </p:spPr>
        <p:txBody>
          <a:bodyPr vert="vert270" lIns="91440" tIns="45720" rIns="91440" bIns="45720" rtlCol="0" anchor="ctr">
            <a:noAutofit/>
          </a:bodyPr>
          <a:lstStyle>
            <a:lvl1pPr marL="466725" indent="-466725" algn="ctr" defTabSz="914400" rtl="0" eaLnBrk="1" latinLnBrk="0" hangingPunct="1">
              <a:lnSpc>
                <a:spcPct val="100000"/>
              </a:lnSpc>
              <a:spcBef>
                <a:spcPts val="1200"/>
              </a:spcBef>
              <a:spcAft>
                <a:spcPts val="200"/>
              </a:spcAft>
              <a:buClrTx/>
              <a:buSzPct val="100000"/>
              <a:buFont typeface="Arial" panose="020B0604020202020204" pitchFamily="34" charset="0"/>
              <a:buChar char="•"/>
              <a:defRPr sz="6000" kern="1200">
                <a:solidFill>
                  <a:schemeClr val="bg2"/>
                </a:solidFill>
                <a:latin typeface="+mj-lt"/>
                <a:ea typeface="+mn-ea"/>
                <a:cs typeface="+mn-cs"/>
              </a:defRPr>
            </a:lvl1pPr>
            <a:lvl2pPr marL="201168" indent="0" algn="l" defTabSz="914400" rtl="0" eaLnBrk="1" latinLnBrk="0" hangingPunct="1">
              <a:lnSpc>
                <a:spcPct val="100000"/>
              </a:lnSpc>
              <a:spcBef>
                <a:spcPts val="200"/>
              </a:spcBef>
              <a:spcAft>
                <a:spcPts val="400"/>
              </a:spcAft>
              <a:buClrTx/>
              <a:buFont typeface="Arial" panose="020B0604020202020204" pitchFamily="34" charset="0"/>
              <a:buNone/>
              <a:defRPr sz="2800" kern="1200">
                <a:solidFill>
                  <a:schemeClr val="tx1">
                    <a:lumMod val="75000"/>
                    <a:lumOff val="25000"/>
                  </a:schemeClr>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Arial" panose="020B0604020202020204" pitchFamily="34" charset="0"/>
              <a:buNone/>
              <a:defRPr sz="2400" kern="1200">
                <a:solidFill>
                  <a:schemeClr val="tx1">
                    <a:lumMod val="75000"/>
                    <a:lumOff val="25000"/>
                  </a:schemeClr>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Tx/>
              <a:buSzPct val="100000"/>
              <a:buFont typeface="Arial" panose="020B0604020202020204" pitchFamily="34" charset="0"/>
              <a:buNone/>
              <a:tabLst/>
              <a:defRPr/>
            </a:pPr>
            <a:r>
              <a:rPr kumimoji="0" lang="en-US" sz="6000" b="0" i="0" u="none" strike="noStrike" kern="1200" cap="none" spc="0" normalizeH="0" baseline="0" noProof="0" dirty="0">
                <a:ln>
                  <a:noFill/>
                </a:ln>
                <a:solidFill>
                  <a:srgbClr val="FFFFFF"/>
                </a:solidFill>
                <a:effectLst/>
                <a:uLnTx/>
                <a:uFillTx/>
                <a:latin typeface="Franklin Gothic Heavy"/>
                <a:ea typeface="+mn-ea"/>
                <a:cs typeface="+mn-cs"/>
              </a:rPr>
              <a:t>PREVENTTION</a:t>
            </a:r>
          </a:p>
        </p:txBody>
      </p:sp>
    </p:spTree>
    <p:custDataLst>
      <p:tags r:id="rId1"/>
    </p:custDataLst>
    <p:extLst>
      <p:ext uri="{BB962C8B-B14F-4D97-AF65-F5344CB8AC3E}">
        <p14:creationId xmlns:p14="http://schemas.microsoft.com/office/powerpoint/2010/main" val="1698769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alpha val="0"/>
              </a:schemeClr>
            </a:gs>
            <a:gs pos="100000">
              <a:schemeClr val="bg1"/>
            </a:gs>
          </a:gsLst>
          <a:lin ang="8100000" scaled="1"/>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CB85E6-665C-EF07-4306-8B9FB4D6834C}"/>
              </a:ext>
            </a:extLst>
          </p:cNvPr>
          <p:cNvSpPr/>
          <p:nvPr/>
        </p:nvSpPr>
        <p:spPr>
          <a:xfrm>
            <a:off x="9729216" y="6376416"/>
            <a:ext cx="2353056" cy="481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Title 5">
            <a:extLst>
              <a:ext uri="{FF2B5EF4-FFF2-40B4-BE49-F238E27FC236}">
                <a16:creationId xmlns:a16="http://schemas.microsoft.com/office/drawing/2014/main" id="{9703A66C-915E-C142-BFAB-D44F35577B39}"/>
              </a:ext>
            </a:extLst>
          </p:cNvPr>
          <p:cNvSpPr>
            <a:spLocks noGrp="1"/>
          </p:cNvSpPr>
          <p:nvPr>
            <p:ph type="title"/>
          </p:nvPr>
        </p:nvSpPr>
        <p:spPr/>
        <p:txBody>
          <a:bodyPr>
            <a:normAutofit fontScale="90000"/>
          </a:bodyPr>
          <a:lstStyle/>
          <a:p>
            <a:r>
              <a:rPr lang="en-US" dirty="0"/>
              <a:t>#EyesOnForSafety</a:t>
            </a:r>
          </a:p>
        </p:txBody>
      </p:sp>
      <p:pic>
        <p:nvPicPr>
          <p:cNvPr id="9" name="Picture 8" descr="A picture containing oven, indoor, open, pan&#10;&#10;Description automatically generated">
            <a:extLst>
              <a:ext uri="{FF2B5EF4-FFF2-40B4-BE49-F238E27FC236}">
                <a16:creationId xmlns:a16="http://schemas.microsoft.com/office/drawing/2014/main" id="{54AE969D-E7DB-0346-9EEF-5DC851F4D3A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8246" t="1" b="22241"/>
          <a:stretch/>
        </p:blipFill>
        <p:spPr>
          <a:xfrm rot="5400000">
            <a:off x="-206998" y="2255882"/>
            <a:ext cx="5372100" cy="3832136"/>
          </a:xfrm>
          <a:prstGeom prst="rect">
            <a:avLst/>
          </a:prstGeom>
        </p:spPr>
      </p:pic>
      <p:sp>
        <p:nvSpPr>
          <p:cNvPr id="10" name="Isosceles Triangle 9">
            <a:extLst>
              <a:ext uri="{FF2B5EF4-FFF2-40B4-BE49-F238E27FC236}">
                <a16:creationId xmlns:a16="http://schemas.microsoft.com/office/drawing/2014/main" id="{1AB11678-4C93-4E66-298D-A10C591A92F9}"/>
              </a:ext>
            </a:extLst>
          </p:cNvPr>
          <p:cNvSpPr/>
          <p:nvPr/>
        </p:nvSpPr>
        <p:spPr>
          <a:xfrm rot="10800000">
            <a:off x="3641557" y="1485900"/>
            <a:ext cx="914400" cy="1385637"/>
          </a:xfrm>
          <a:prstGeom prst="triangle">
            <a:avLst>
              <a:gd name="adj" fmla="val 49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 name="Text Placeholder 8">
            <a:extLst>
              <a:ext uri="{FF2B5EF4-FFF2-40B4-BE49-F238E27FC236}">
                <a16:creationId xmlns:a16="http://schemas.microsoft.com/office/drawing/2014/main" id="{DADEB35B-1D73-FCE4-D5B7-D5B6D9CA5614}"/>
              </a:ext>
            </a:extLst>
          </p:cNvPr>
          <p:cNvSpPr txBox="1">
            <a:spLocks/>
          </p:cNvSpPr>
          <p:nvPr/>
        </p:nvSpPr>
        <p:spPr>
          <a:xfrm>
            <a:off x="0" y="0"/>
            <a:ext cx="1588606" cy="6858000"/>
          </a:xfrm>
          <a:prstGeom prst="rect">
            <a:avLst/>
          </a:prstGeom>
          <a:solidFill>
            <a:schemeClr val="accent1"/>
          </a:solidFill>
        </p:spPr>
        <p:txBody>
          <a:bodyPr vert="vert270" lIns="91440" tIns="45720" rIns="91440" bIns="45720" rtlCol="0" anchor="ctr">
            <a:noAutofit/>
          </a:bodyPr>
          <a:lstStyle>
            <a:lvl1pPr marL="466725" indent="-466725" algn="ctr" defTabSz="914400" rtl="0" eaLnBrk="1" latinLnBrk="0" hangingPunct="1">
              <a:lnSpc>
                <a:spcPct val="100000"/>
              </a:lnSpc>
              <a:spcBef>
                <a:spcPts val="1200"/>
              </a:spcBef>
              <a:spcAft>
                <a:spcPts val="200"/>
              </a:spcAft>
              <a:buClrTx/>
              <a:buSzPct val="100000"/>
              <a:buFont typeface="Arial" panose="020B0604020202020204" pitchFamily="34" charset="0"/>
              <a:buChar char="•"/>
              <a:defRPr sz="6000" kern="1200">
                <a:solidFill>
                  <a:schemeClr val="bg2"/>
                </a:solidFill>
                <a:latin typeface="+mj-lt"/>
                <a:ea typeface="+mn-ea"/>
                <a:cs typeface="+mn-cs"/>
              </a:defRPr>
            </a:lvl1pPr>
            <a:lvl2pPr marL="201168" indent="0" algn="l" defTabSz="914400" rtl="0" eaLnBrk="1" latinLnBrk="0" hangingPunct="1">
              <a:lnSpc>
                <a:spcPct val="100000"/>
              </a:lnSpc>
              <a:spcBef>
                <a:spcPts val="200"/>
              </a:spcBef>
              <a:spcAft>
                <a:spcPts val="400"/>
              </a:spcAft>
              <a:buClrTx/>
              <a:buFont typeface="Arial" panose="020B0604020202020204" pitchFamily="34" charset="0"/>
              <a:buNone/>
              <a:defRPr sz="2800" kern="1200">
                <a:solidFill>
                  <a:schemeClr val="tx1">
                    <a:lumMod val="75000"/>
                    <a:lumOff val="25000"/>
                  </a:schemeClr>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Arial" panose="020B0604020202020204" pitchFamily="34" charset="0"/>
              <a:buNone/>
              <a:defRPr sz="2400" kern="1200">
                <a:solidFill>
                  <a:schemeClr val="tx1">
                    <a:lumMod val="75000"/>
                    <a:lumOff val="25000"/>
                  </a:schemeClr>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Tx/>
              <a:buSzPct val="100000"/>
              <a:buFont typeface="Arial" panose="020B0604020202020204" pitchFamily="34" charset="0"/>
              <a:buNone/>
              <a:tabLst/>
              <a:defRPr/>
            </a:pPr>
            <a:r>
              <a:rPr kumimoji="0" lang="en-US" sz="6000" b="0" i="0" u="none" strike="noStrike" kern="1200" cap="none" spc="0" normalizeH="0" baseline="0" noProof="0" dirty="0">
                <a:ln>
                  <a:noFill/>
                </a:ln>
                <a:solidFill>
                  <a:srgbClr val="FFFFFF"/>
                </a:solidFill>
                <a:effectLst/>
                <a:uLnTx/>
                <a:uFillTx/>
                <a:latin typeface="Franklin Gothic Heavy"/>
                <a:ea typeface="+mn-ea"/>
                <a:cs typeface="+mn-cs"/>
              </a:rPr>
              <a:t>PREVENTTION</a:t>
            </a:r>
          </a:p>
        </p:txBody>
      </p:sp>
      <p:sp>
        <p:nvSpPr>
          <p:cNvPr id="2" name="Rectangle 1">
            <a:extLst>
              <a:ext uri="{FF2B5EF4-FFF2-40B4-BE49-F238E27FC236}">
                <a16:creationId xmlns:a16="http://schemas.microsoft.com/office/drawing/2014/main" id="{4E122E83-6D8D-03DE-B945-666B5D5E074F}"/>
              </a:ext>
            </a:extLst>
          </p:cNvPr>
          <p:cNvSpPr/>
          <p:nvPr/>
        </p:nvSpPr>
        <p:spPr>
          <a:xfrm>
            <a:off x="1588606" y="1485900"/>
            <a:ext cx="3079647" cy="5372100"/>
          </a:xfrm>
          <a:prstGeom prst="rect">
            <a:avLst/>
          </a:prstGeom>
          <a:gradFill flip="none" rotWithShape="1">
            <a:gsLst>
              <a:gs pos="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Content Placeholder 2">
            <a:extLst>
              <a:ext uri="{FF2B5EF4-FFF2-40B4-BE49-F238E27FC236}">
                <a16:creationId xmlns:a16="http://schemas.microsoft.com/office/drawing/2014/main" id="{E2D3DEE7-0852-1030-3E53-F4B82BD05099}"/>
              </a:ext>
            </a:extLst>
          </p:cNvPr>
          <p:cNvSpPr>
            <a:spLocks noGrp="1"/>
          </p:cNvSpPr>
          <p:nvPr>
            <p:ph idx="1"/>
          </p:nvPr>
        </p:nvSpPr>
        <p:spPr>
          <a:xfrm>
            <a:off x="3641557" y="1600198"/>
            <a:ext cx="8831468" cy="5372102"/>
          </a:xfrm>
        </p:spPr>
        <p:txBody>
          <a:bodyPr anchor="t">
            <a:normAutofit fontScale="92500"/>
          </a:bodyPr>
          <a:lstStyle/>
          <a:p>
            <a:pPr marL="571500" lvl="1" indent="0">
              <a:buNone/>
            </a:pPr>
            <a:r>
              <a:rPr lang="en-US" sz="3200" b="1" dirty="0"/>
              <a:t>Vehicles a leading cause of heat injury</a:t>
            </a:r>
          </a:p>
          <a:p>
            <a:pPr lvl="1"/>
            <a:r>
              <a:rPr lang="en-US" sz="3200" dirty="0"/>
              <a:t>Sometimes left for many hours</a:t>
            </a:r>
          </a:p>
          <a:p>
            <a:pPr lvl="1"/>
            <a:r>
              <a:rPr lang="en-US" sz="3200" dirty="0"/>
              <a:t>Sometimes very short period</a:t>
            </a:r>
          </a:p>
          <a:p>
            <a:pPr lvl="2"/>
            <a:r>
              <a:rPr lang="en-US" sz="2800" dirty="0"/>
              <a:t>Exertion curve</a:t>
            </a:r>
            <a:r>
              <a:rPr lang="en-US" sz="2800" dirty="0">
                <a:sym typeface="Webdings" panose="05030102010509060703" pitchFamily="18" charset="2"/>
              </a:rPr>
              <a:t></a:t>
            </a:r>
            <a:r>
              <a:rPr lang="en-US" sz="2800" dirty="0"/>
              <a:t> temperature has momentum</a:t>
            </a:r>
          </a:p>
          <a:p>
            <a:pPr lvl="2"/>
            <a:r>
              <a:rPr lang="en-US" sz="2800" dirty="0"/>
              <a:t>Greatest risk after exertion as you leave</a:t>
            </a:r>
          </a:p>
          <a:p>
            <a:pPr lvl="2"/>
            <a:r>
              <a:rPr lang="en-US" sz="2800" dirty="0"/>
              <a:t>Fatalities during 1hr lunch</a:t>
            </a:r>
            <a:br>
              <a:rPr lang="en-US" sz="2800" dirty="0"/>
            </a:br>
            <a:endParaRPr lang="en-US" sz="2800" dirty="0"/>
          </a:p>
          <a:p>
            <a:pPr lvl="1"/>
            <a:r>
              <a:rPr lang="en-US" sz="3200" dirty="0"/>
              <a:t>#EyesOnForSafety</a:t>
            </a:r>
          </a:p>
          <a:p>
            <a:pPr lvl="2"/>
            <a:r>
              <a:rPr lang="en-US" sz="2800" dirty="0"/>
              <a:t>Visual assessment live or camera </a:t>
            </a:r>
            <a:r>
              <a:rPr lang="en-US" sz="2800" dirty="0">
                <a:highlight>
                  <a:srgbClr val="FFFF00"/>
                </a:highlight>
              </a:rPr>
              <a:t>every 20min</a:t>
            </a:r>
          </a:p>
          <a:p>
            <a:pPr lvl="2"/>
            <a:r>
              <a:rPr lang="en-US" sz="2800" dirty="0"/>
              <a:t>At least until return to baseline</a:t>
            </a:r>
          </a:p>
          <a:p>
            <a:pPr lvl="1"/>
            <a:endParaRPr lang="en-US" dirty="0"/>
          </a:p>
        </p:txBody>
      </p:sp>
    </p:spTree>
    <p:custDataLst>
      <p:tags r:id="rId1"/>
    </p:custDataLst>
    <p:extLst>
      <p:ext uri="{BB962C8B-B14F-4D97-AF65-F5344CB8AC3E}">
        <p14:creationId xmlns:p14="http://schemas.microsoft.com/office/powerpoint/2010/main" val="637176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A688-E161-6E9D-40CB-6CBAFC0F98F8}"/>
              </a:ext>
            </a:extLst>
          </p:cNvPr>
          <p:cNvSpPr>
            <a:spLocks noGrp="1"/>
          </p:cNvSpPr>
          <p:nvPr>
            <p:ph type="title"/>
          </p:nvPr>
        </p:nvSpPr>
        <p:spPr>
          <a:xfrm>
            <a:off x="1588606" y="394014"/>
            <a:ext cx="10603394" cy="615636"/>
          </a:xfrm>
        </p:spPr>
        <p:txBody>
          <a:bodyPr>
            <a:normAutofit fontScale="90000"/>
          </a:bodyPr>
          <a:lstStyle/>
          <a:p>
            <a:r>
              <a:rPr lang="en-US" dirty="0"/>
              <a:t>ABCs of Heat Safety</a:t>
            </a:r>
          </a:p>
        </p:txBody>
      </p:sp>
      <p:sp>
        <p:nvSpPr>
          <p:cNvPr id="3" name="Content Placeholder 2">
            <a:extLst>
              <a:ext uri="{FF2B5EF4-FFF2-40B4-BE49-F238E27FC236}">
                <a16:creationId xmlns:a16="http://schemas.microsoft.com/office/drawing/2014/main" id="{DE64A648-B54D-DB59-C5E0-99D880F813A4}"/>
              </a:ext>
            </a:extLst>
          </p:cNvPr>
          <p:cNvSpPr>
            <a:spLocks noGrp="1"/>
          </p:cNvSpPr>
          <p:nvPr>
            <p:ph idx="1"/>
          </p:nvPr>
        </p:nvSpPr>
        <p:spPr>
          <a:xfrm>
            <a:off x="2503108" y="1463822"/>
            <a:ext cx="8774390" cy="5372099"/>
          </a:xfrm>
        </p:spPr>
        <p:txBody>
          <a:bodyPr>
            <a:normAutofit/>
          </a:bodyPr>
          <a:lstStyle/>
          <a:p>
            <a:pPr marL="0" indent="0" algn="ctr">
              <a:buNone/>
            </a:pPr>
            <a:r>
              <a:rPr lang="en-US" sz="4400" b="1" dirty="0">
                <a:solidFill>
                  <a:schemeClr val="tx2">
                    <a:lumMod val="40000"/>
                    <a:lumOff val="60000"/>
                  </a:schemeClr>
                </a:solidFill>
              </a:rPr>
              <a:t>A</a:t>
            </a:r>
            <a:r>
              <a:rPr lang="en-US" sz="3600" b="1" dirty="0"/>
              <a:t>wareness using exertion curves</a:t>
            </a:r>
            <a:br>
              <a:rPr lang="en-US" sz="3600" b="1" dirty="0"/>
            </a:br>
            <a:br>
              <a:rPr lang="en-US" sz="3600" b="1" dirty="0"/>
            </a:br>
            <a:r>
              <a:rPr lang="en-US" sz="3600" b="1" dirty="0"/>
              <a:t>improved </a:t>
            </a:r>
            <a:r>
              <a:rPr lang="en-US" sz="4400" b="1" dirty="0">
                <a:solidFill>
                  <a:schemeClr val="tx2">
                    <a:lumMod val="40000"/>
                    <a:lumOff val="60000"/>
                  </a:schemeClr>
                </a:solidFill>
              </a:rPr>
              <a:t>B</a:t>
            </a:r>
            <a:r>
              <a:rPr lang="en-US" sz="3600" b="1" dirty="0"/>
              <a:t>ody Conditioning</a:t>
            </a:r>
            <a:br>
              <a:rPr lang="en-US" sz="3600" b="1" dirty="0"/>
            </a:br>
            <a:endParaRPr lang="en-US" sz="3600" b="1" dirty="0"/>
          </a:p>
          <a:p>
            <a:pPr marL="0" indent="0" algn="ctr">
              <a:buNone/>
            </a:pPr>
            <a:r>
              <a:rPr lang="en-US" sz="4400" b="1" dirty="0">
                <a:solidFill>
                  <a:schemeClr val="tx2">
                    <a:lumMod val="40000"/>
                    <a:lumOff val="60000"/>
                  </a:schemeClr>
                </a:solidFill>
              </a:rPr>
              <a:t>C</a:t>
            </a:r>
            <a:r>
              <a:rPr lang="en-US" sz="3600" b="1" dirty="0"/>
              <a:t>limate Control</a:t>
            </a:r>
          </a:p>
          <a:p>
            <a:pPr marL="0" indent="0" algn="ctr">
              <a:buNone/>
            </a:pPr>
            <a:br>
              <a:rPr lang="en-US" dirty="0"/>
            </a:br>
            <a:r>
              <a:rPr lang="en-US" sz="4000" b="1" dirty="0">
                <a:solidFill>
                  <a:schemeClr val="tx2">
                    <a:lumMod val="40000"/>
                    <a:lumOff val="60000"/>
                  </a:schemeClr>
                </a:solidFill>
              </a:rPr>
              <a:t>Increased Safety and Performance</a:t>
            </a:r>
            <a:br>
              <a:rPr lang="en-US" sz="4000" dirty="0"/>
            </a:br>
            <a:endParaRPr lang="en-US" dirty="0"/>
          </a:p>
        </p:txBody>
      </p:sp>
      <p:sp>
        <p:nvSpPr>
          <p:cNvPr id="5" name="TextBox 4">
            <a:extLst>
              <a:ext uri="{FF2B5EF4-FFF2-40B4-BE49-F238E27FC236}">
                <a16:creationId xmlns:a16="http://schemas.microsoft.com/office/drawing/2014/main" id="{9823FC3D-BB32-07CB-DE48-9DB0553B8780}"/>
              </a:ext>
            </a:extLst>
          </p:cNvPr>
          <p:cNvSpPr txBox="1"/>
          <p:nvPr/>
        </p:nvSpPr>
        <p:spPr>
          <a:xfrm>
            <a:off x="6588736" y="2234758"/>
            <a:ext cx="603135" cy="48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Segoe UI"/>
                <a:ea typeface="+mn-ea"/>
                <a:cs typeface="+mn-cs"/>
              </a:rPr>
              <a:t>+</a:t>
            </a:r>
            <a:endParaRPr kumimoji="0" lang="en-US" sz="4400" b="1"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Segoe U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Segoe UI"/>
              <a:ea typeface="+mn-ea"/>
              <a:cs typeface="+mn-cs"/>
            </a:endParaRPr>
          </a:p>
        </p:txBody>
      </p:sp>
      <p:sp>
        <p:nvSpPr>
          <p:cNvPr id="6" name="Text Placeholder 8">
            <a:extLst>
              <a:ext uri="{FF2B5EF4-FFF2-40B4-BE49-F238E27FC236}">
                <a16:creationId xmlns:a16="http://schemas.microsoft.com/office/drawing/2014/main" id="{C7C39780-ADF0-484F-A140-9FDF14ED1606}"/>
              </a:ext>
            </a:extLst>
          </p:cNvPr>
          <p:cNvSpPr txBox="1">
            <a:spLocks/>
          </p:cNvSpPr>
          <p:nvPr/>
        </p:nvSpPr>
        <p:spPr>
          <a:xfrm>
            <a:off x="0" y="0"/>
            <a:ext cx="1588606" cy="6858000"/>
          </a:xfrm>
          <a:prstGeom prst="rect">
            <a:avLst/>
          </a:prstGeom>
          <a:solidFill>
            <a:schemeClr val="accent1"/>
          </a:solidFill>
        </p:spPr>
        <p:txBody>
          <a:bodyPr vert="vert270" lIns="91440" tIns="45720" rIns="91440" bIns="45720" rtlCol="0" anchor="ctr">
            <a:noAutofit/>
          </a:bodyPr>
          <a:lstStyle>
            <a:lvl1pPr marL="466725" indent="-466725" algn="ctr" defTabSz="914400" rtl="0" eaLnBrk="1" latinLnBrk="0" hangingPunct="1">
              <a:lnSpc>
                <a:spcPct val="100000"/>
              </a:lnSpc>
              <a:spcBef>
                <a:spcPts val="1200"/>
              </a:spcBef>
              <a:spcAft>
                <a:spcPts val="200"/>
              </a:spcAft>
              <a:buClrTx/>
              <a:buSzPct val="100000"/>
              <a:buFont typeface="Arial" panose="020B0604020202020204" pitchFamily="34" charset="0"/>
              <a:buChar char="•"/>
              <a:defRPr sz="6000" kern="1200">
                <a:solidFill>
                  <a:schemeClr val="bg2"/>
                </a:solidFill>
                <a:latin typeface="+mj-lt"/>
                <a:ea typeface="+mn-ea"/>
                <a:cs typeface="+mn-cs"/>
              </a:defRPr>
            </a:lvl1pPr>
            <a:lvl2pPr marL="201168" indent="0" algn="l" defTabSz="914400" rtl="0" eaLnBrk="1" latinLnBrk="0" hangingPunct="1">
              <a:lnSpc>
                <a:spcPct val="100000"/>
              </a:lnSpc>
              <a:spcBef>
                <a:spcPts val="200"/>
              </a:spcBef>
              <a:spcAft>
                <a:spcPts val="400"/>
              </a:spcAft>
              <a:buClrTx/>
              <a:buFont typeface="Arial" panose="020B0604020202020204" pitchFamily="34" charset="0"/>
              <a:buNone/>
              <a:defRPr sz="2800" kern="1200">
                <a:solidFill>
                  <a:schemeClr val="tx1">
                    <a:lumMod val="75000"/>
                    <a:lumOff val="25000"/>
                  </a:schemeClr>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Arial" panose="020B0604020202020204" pitchFamily="34" charset="0"/>
              <a:buNone/>
              <a:defRPr sz="2400" kern="1200">
                <a:solidFill>
                  <a:schemeClr val="tx1">
                    <a:lumMod val="75000"/>
                    <a:lumOff val="25000"/>
                  </a:schemeClr>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Tx/>
              <a:buSzPct val="100000"/>
              <a:buFont typeface="Arial" panose="020B0604020202020204" pitchFamily="34" charset="0"/>
              <a:buNone/>
              <a:tabLst/>
              <a:defRPr/>
            </a:pPr>
            <a:r>
              <a:rPr kumimoji="0" lang="en-US" sz="6000" b="0" i="0" u="none" strike="noStrike" kern="1200" cap="none" spc="0" normalizeH="0" baseline="0" noProof="0">
                <a:ln>
                  <a:noFill/>
                </a:ln>
                <a:solidFill>
                  <a:srgbClr val="FFFFFF"/>
                </a:solidFill>
                <a:effectLst/>
                <a:uLnTx/>
                <a:uFillTx/>
                <a:latin typeface="Franklin Gothic Heavy"/>
                <a:ea typeface="+mn-ea"/>
                <a:cs typeface="+mn-cs"/>
              </a:rPr>
              <a:t>PREVENTTION</a:t>
            </a:r>
            <a:endParaRPr kumimoji="0" lang="en-US" sz="6000" b="0" i="0" u="none" strike="noStrike" kern="1200" cap="none" spc="0" normalizeH="0" baseline="0" noProof="0" dirty="0">
              <a:ln>
                <a:noFill/>
              </a:ln>
              <a:solidFill>
                <a:srgbClr val="FFFFFF"/>
              </a:solidFill>
              <a:effectLst/>
              <a:uLnTx/>
              <a:uFillTx/>
              <a:latin typeface="Franklin Gothic Heavy"/>
              <a:ea typeface="+mn-ea"/>
              <a:cs typeface="+mn-cs"/>
            </a:endParaRPr>
          </a:p>
        </p:txBody>
      </p:sp>
    </p:spTree>
    <p:custDataLst>
      <p:tags r:id="rId1"/>
    </p:custDataLst>
    <p:extLst>
      <p:ext uri="{BB962C8B-B14F-4D97-AF65-F5344CB8AC3E}">
        <p14:creationId xmlns:p14="http://schemas.microsoft.com/office/powerpoint/2010/main" val="2103647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Break Early, Break Often</a:t>
            </a:r>
          </a:p>
        </p:txBody>
      </p:sp>
      <p:sp>
        <p:nvSpPr>
          <p:cNvPr id="3" name="Content Placeholder 2">
            <a:extLst>
              <a:ext uri="{FF2B5EF4-FFF2-40B4-BE49-F238E27FC236}">
                <a16:creationId xmlns:a16="http://schemas.microsoft.com/office/drawing/2014/main" id="{879EBF83-987D-136F-7BAA-044F3624A330}"/>
              </a:ext>
            </a:extLst>
          </p:cNvPr>
          <p:cNvSpPr>
            <a:spLocks noGrp="1"/>
          </p:cNvSpPr>
          <p:nvPr>
            <p:ph idx="1"/>
          </p:nvPr>
        </p:nvSpPr>
        <p:spPr>
          <a:xfrm>
            <a:off x="583095" y="1485900"/>
            <a:ext cx="11357113" cy="5372099"/>
          </a:xfrm>
        </p:spPr>
        <p:txBody>
          <a:bodyPr>
            <a:normAutofit/>
          </a:bodyPr>
          <a:lstStyle/>
          <a:p>
            <a:r>
              <a:rPr lang="en-US" dirty="0"/>
              <a:t>Increases overall speed and performance</a:t>
            </a:r>
          </a:p>
          <a:p>
            <a:r>
              <a:rPr lang="en-US" dirty="0"/>
              <a:t>Longer and safer work cycles</a:t>
            </a:r>
          </a:p>
          <a:p>
            <a:endParaRPr lang="en-US" dirty="0">
              <a:sym typeface="Webdings" panose="05030102010509060703" pitchFamily="18" charset="2"/>
            </a:endParaRPr>
          </a:p>
          <a:p>
            <a:r>
              <a:rPr lang="en-US" dirty="0">
                <a:sym typeface="Webdings" panose="05030102010509060703" pitchFamily="18" charset="2"/>
              </a:rPr>
              <a:t>Consequences of insufficient breaks?</a:t>
            </a:r>
          </a:p>
          <a:p>
            <a:pPr lvl="1"/>
            <a:r>
              <a:rPr lang="en-US" dirty="0">
                <a:sym typeface="Webdings" panose="05030102010509060703" pitchFamily="18" charset="2"/>
              </a:rPr>
              <a:t>Longer breaks needed to recover (momentum)?</a:t>
            </a:r>
          </a:p>
          <a:p>
            <a:pPr lvl="1"/>
            <a:r>
              <a:rPr lang="en-US" dirty="0">
                <a:sym typeface="Webdings" panose="05030102010509060703" pitchFamily="18" charset="2"/>
              </a:rPr>
              <a:t>Need to stop the work?</a:t>
            </a:r>
          </a:p>
          <a:p>
            <a:pPr lvl="1"/>
            <a:r>
              <a:rPr lang="en-US" dirty="0">
                <a:sym typeface="Webdings" panose="05030102010509060703" pitchFamily="18" charset="2"/>
              </a:rPr>
              <a:t>Need to go to ER?</a:t>
            </a:r>
          </a:p>
          <a:p>
            <a:pPr lvl="1"/>
            <a:r>
              <a:rPr lang="en-US" dirty="0">
                <a:sym typeface="Webdings" panose="05030102010509060703" pitchFamily="18" charset="2"/>
              </a:rPr>
              <a:t>Fatality? </a:t>
            </a:r>
            <a:endParaRPr lang="en-US" dirty="0"/>
          </a:p>
        </p:txBody>
      </p:sp>
    </p:spTree>
    <p:custDataLst>
      <p:tags r:id="rId1"/>
    </p:custDataLst>
    <p:extLst>
      <p:ext uri="{BB962C8B-B14F-4D97-AF65-F5344CB8AC3E}">
        <p14:creationId xmlns:p14="http://schemas.microsoft.com/office/powerpoint/2010/main" val="3141441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goals for breaks?</a:t>
            </a:r>
          </a:p>
        </p:txBody>
      </p:sp>
      <p:sp>
        <p:nvSpPr>
          <p:cNvPr id="3" name="Content Placeholder 2">
            <a:extLst>
              <a:ext uri="{FF2B5EF4-FFF2-40B4-BE49-F238E27FC236}">
                <a16:creationId xmlns:a16="http://schemas.microsoft.com/office/drawing/2014/main" id="{879EBF83-987D-136F-7BAA-044F3624A330}"/>
              </a:ext>
            </a:extLst>
          </p:cNvPr>
          <p:cNvSpPr>
            <a:spLocks noGrp="1"/>
          </p:cNvSpPr>
          <p:nvPr>
            <p:ph idx="1"/>
          </p:nvPr>
        </p:nvSpPr>
        <p:spPr>
          <a:xfrm>
            <a:off x="5915207" y="1440701"/>
            <a:ext cx="6077290" cy="5026242"/>
          </a:xfrm>
        </p:spPr>
        <p:txBody>
          <a:bodyPr anchor="t">
            <a:normAutofit fontScale="92500"/>
          </a:bodyPr>
          <a:lstStyle/>
          <a:p>
            <a:r>
              <a:rPr lang="en-US" sz="4400" dirty="0">
                <a:sym typeface="Webdings" panose="05030102010509060703" pitchFamily="18" charset="2"/>
              </a:rPr>
              <a:t>Assess exertion curve</a:t>
            </a:r>
            <a:br>
              <a:rPr lang="en-US" sz="4400" dirty="0">
                <a:sym typeface="Webdings" panose="05030102010509060703" pitchFamily="18" charset="2"/>
              </a:rPr>
            </a:br>
            <a:endParaRPr lang="en-US" sz="4400" dirty="0">
              <a:sym typeface="Webdings" panose="05030102010509060703" pitchFamily="18" charset="2"/>
            </a:endParaRPr>
          </a:p>
          <a:p>
            <a:r>
              <a:rPr lang="en-US" sz="4400" dirty="0">
                <a:sym typeface="Webdings" panose="05030102010509060703" pitchFamily="18" charset="2"/>
              </a:rPr>
              <a:t>Reduce temperature momentum</a:t>
            </a:r>
            <a:br>
              <a:rPr lang="en-US" sz="4400" dirty="0">
                <a:sym typeface="Webdings" panose="05030102010509060703" pitchFamily="18" charset="2"/>
              </a:rPr>
            </a:br>
            <a:endParaRPr lang="en-US" sz="4400" dirty="0">
              <a:sym typeface="Webdings" panose="05030102010509060703" pitchFamily="18" charset="2"/>
            </a:endParaRPr>
          </a:p>
          <a:p>
            <a:r>
              <a:rPr lang="en-US" sz="4400" dirty="0">
                <a:sym typeface="Webdings" panose="05030102010509060703" pitchFamily="18" charset="2"/>
              </a:rPr>
              <a:t>Provide </a:t>
            </a:r>
            <a:br>
              <a:rPr lang="en-US" sz="4400" dirty="0">
                <a:sym typeface="Webdings" panose="05030102010509060703" pitchFamily="18" charset="2"/>
              </a:rPr>
            </a:br>
            <a:r>
              <a:rPr lang="en-US" sz="4400" dirty="0">
                <a:sym typeface="Webdings" panose="05030102010509060703" pitchFamily="18" charset="2"/>
              </a:rPr>
              <a:t>cooling and hydration</a:t>
            </a:r>
          </a:p>
          <a:p>
            <a:endParaRPr lang="en-US" sz="4400" dirty="0">
              <a:sym typeface="Webdings" panose="05030102010509060703" pitchFamily="18" charset="2"/>
            </a:endParaRPr>
          </a:p>
        </p:txBody>
      </p:sp>
      <p:pic>
        <p:nvPicPr>
          <p:cNvPr id="4" name="Graphic 3" descr="Normal Distribution outline">
            <a:extLst>
              <a:ext uri="{FF2B5EF4-FFF2-40B4-BE49-F238E27FC236}">
                <a16:creationId xmlns:a16="http://schemas.microsoft.com/office/drawing/2014/main" id="{9018F9C6-D134-77D2-8472-884B918855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9299" y="2976283"/>
            <a:ext cx="7451024" cy="4596902"/>
          </a:xfrm>
          <a:prstGeom prst="rect">
            <a:avLst/>
          </a:prstGeom>
        </p:spPr>
      </p:pic>
      <p:sp>
        <p:nvSpPr>
          <p:cNvPr id="6" name="Freeform: Shape 5">
            <a:extLst>
              <a:ext uri="{FF2B5EF4-FFF2-40B4-BE49-F238E27FC236}">
                <a16:creationId xmlns:a16="http://schemas.microsoft.com/office/drawing/2014/main" id="{B049ECB4-B3D4-7F76-31A4-F6CC8734D45E}"/>
              </a:ext>
            </a:extLst>
          </p:cNvPr>
          <p:cNvSpPr/>
          <p:nvPr/>
        </p:nvSpPr>
        <p:spPr>
          <a:xfrm>
            <a:off x="376155" y="3442443"/>
            <a:ext cx="3478668" cy="2848652"/>
          </a:xfrm>
          <a:custGeom>
            <a:avLst/>
            <a:gdLst>
              <a:gd name="connsiteX0" fmla="*/ 0 w 3916907"/>
              <a:gd name="connsiteY0" fmla="*/ 2019869 h 2019869"/>
              <a:gd name="connsiteX1" fmla="*/ 805218 w 3916907"/>
              <a:gd name="connsiteY1" fmla="*/ 1910687 h 2019869"/>
              <a:gd name="connsiteX2" fmla="*/ 1146412 w 3916907"/>
              <a:gd name="connsiteY2" fmla="*/ 1446663 h 2019869"/>
              <a:gd name="connsiteX3" fmla="*/ 1583140 w 3916907"/>
              <a:gd name="connsiteY3" fmla="*/ 859809 h 2019869"/>
              <a:gd name="connsiteX4" fmla="*/ 1965278 w 3916907"/>
              <a:gd name="connsiteY4" fmla="*/ 573206 h 2019869"/>
              <a:gd name="connsiteX5" fmla="*/ 2224585 w 3916907"/>
              <a:gd name="connsiteY5" fmla="*/ 532263 h 2019869"/>
              <a:gd name="connsiteX6" fmla="*/ 2552131 w 3916907"/>
              <a:gd name="connsiteY6" fmla="*/ 43672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378424 w 3916907"/>
              <a:gd name="connsiteY2" fmla="*/ 1514902 h 2019869"/>
              <a:gd name="connsiteX3" fmla="*/ 1583140 w 3916907"/>
              <a:gd name="connsiteY3" fmla="*/ 859809 h 2019869"/>
              <a:gd name="connsiteX4" fmla="*/ 1965278 w 3916907"/>
              <a:gd name="connsiteY4" fmla="*/ 573206 h 2019869"/>
              <a:gd name="connsiteX5" fmla="*/ 2224585 w 3916907"/>
              <a:gd name="connsiteY5" fmla="*/ 532263 h 2019869"/>
              <a:gd name="connsiteX6" fmla="*/ 2552131 w 3916907"/>
              <a:gd name="connsiteY6" fmla="*/ 43672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378424 w 3916907"/>
              <a:gd name="connsiteY2" fmla="*/ 1514902 h 2019869"/>
              <a:gd name="connsiteX3" fmla="*/ 1637731 w 3916907"/>
              <a:gd name="connsiteY3" fmla="*/ 859809 h 2019869"/>
              <a:gd name="connsiteX4" fmla="*/ 1965278 w 3916907"/>
              <a:gd name="connsiteY4" fmla="*/ 573206 h 2019869"/>
              <a:gd name="connsiteX5" fmla="*/ 2224585 w 3916907"/>
              <a:gd name="connsiteY5" fmla="*/ 532263 h 2019869"/>
              <a:gd name="connsiteX6" fmla="*/ 2552131 w 3916907"/>
              <a:gd name="connsiteY6" fmla="*/ 43672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37731 w 3916907"/>
              <a:gd name="connsiteY4" fmla="*/ 859809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37731 w 3916907"/>
              <a:gd name="connsiteY4" fmla="*/ 859809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719617 w 3916907"/>
              <a:gd name="connsiteY4" fmla="*/ 914400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719617 w 3916907"/>
              <a:gd name="connsiteY4" fmla="*/ 914400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49767 w 3916907"/>
              <a:gd name="connsiteY4" fmla="*/ 914400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49767 w 3916907"/>
              <a:gd name="connsiteY4" fmla="*/ 914400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49767 w 3916907"/>
              <a:gd name="connsiteY4" fmla="*/ 914400 h 2019869"/>
              <a:gd name="connsiteX5" fmla="*/ 1965278 w 3916907"/>
              <a:gd name="connsiteY5" fmla="*/ 573206 h 2019869"/>
              <a:gd name="connsiteX6" fmla="*/ 2249985 w 3916907"/>
              <a:gd name="connsiteY6" fmla="*/ 4306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49767 w 3916907"/>
              <a:gd name="connsiteY4" fmla="*/ 914400 h 2019869"/>
              <a:gd name="connsiteX5" fmla="*/ 1965278 w 3916907"/>
              <a:gd name="connsiteY5" fmla="*/ 573206 h 2019869"/>
              <a:gd name="connsiteX6" fmla="*/ 2249985 w 3916907"/>
              <a:gd name="connsiteY6" fmla="*/ 430663 h 2019869"/>
              <a:gd name="connsiteX7" fmla="*/ 2577531 w 3916907"/>
              <a:gd name="connsiteY7" fmla="*/ 37957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965278 w 3916907"/>
              <a:gd name="connsiteY4" fmla="*/ 573206 h 2019869"/>
              <a:gd name="connsiteX5" fmla="*/ 2249985 w 3916907"/>
              <a:gd name="connsiteY5" fmla="*/ 430663 h 2019869"/>
              <a:gd name="connsiteX6" fmla="*/ 2577531 w 3916907"/>
              <a:gd name="connsiteY6" fmla="*/ 37957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965278 w 3916907"/>
              <a:gd name="connsiteY4" fmla="*/ 573206 h 2019869"/>
              <a:gd name="connsiteX5" fmla="*/ 2249985 w 3916907"/>
              <a:gd name="connsiteY5" fmla="*/ 430663 h 2019869"/>
              <a:gd name="connsiteX6" fmla="*/ 2577531 w 3916907"/>
              <a:gd name="connsiteY6" fmla="*/ 37957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965278 w 3916907"/>
              <a:gd name="connsiteY3" fmla="*/ 573206 h 2019869"/>
              <a:gd name="connsiteX4" fmla="*/ 2249985 w 3916907"/>
              <a:gd name="connsiteY4" fmla="*/ 430663 h 2019869"/>
              <a:gd name="connsiteX5" fmla="*/ 2577531 w 3916907"/>
              <a:gd name="connsiteY5" fmla="*/ 379579 h 2019869"/>
              <a:gd name="connsiteX6" fmla="*/ 3084394 w 3916907"/>
              <a:gd name="connsiteY6" fmla="*/ 327547 h 2019869"/>
              <a:gd name="connsiteX7" fmla="*/ 3411940 w 3916907"/>
              <a:gd name="connsiteY7" fmla="*/ 191069 h 2019869"/>
              <a:gd name="connsiteX8" fmla="*/ 3916907 w 3916907"/>
              <a:gd name="connsiteY8" fmla="*/ 0 h 2019869"/>
              <a:gd name="connsiteX9" fmla="*/ 3916907 w 3916907"/>
              <a:gd name="connsiteY9"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965278 w 3916907"/>
              <a:gd name="connsiteY3" fmla="*/ 573206 h 2019869"/>
              <a:gd name="connsiteX4" fmla="*/ 2249985 w 3916907"/>
              <a:gd name="connsiteY4" fmla="*/ 430663 h 2019869"/>
              <a:gd name="connsiteX5" fmla="*/ 2577531 w 3916907"/>
              <a:gd name="connsiteY5" fmla="*/ 379579 h 2019869"/>
              <a:gd name="connsiteX6" fmla="*/ 3084394 w 3916907"/>
              <a:gd name="connsiteY6" fmla="*/ 327547 h 2019869"/>
              <a:gd name="connsiteX7" fmla="*/ 3411940 w 3916907"/>
              <a:gd name="connsiteY7" fmla="*/ 191069 h 2019869"/>
              <a:gd name="connsiteX8" fmla="*/ 3916907 w 3916907"/>
              <a:gd name="connsiteY8" fmla="*/ 0 h 2019869"/>
              <a:gd name="connsiteX9" fmla="*/ 3916907 w 3916907"/>
              <a:gd name="connsiteY9" fmla="*/ 0 h 2019869"/>
              <a:gd name="connsiteX0" fmla="*/ 0 w 3916907"/>
              <a:gd name="connsiteY0" fmla="*/ 2019869 h 2053470"/>
              <a:gd name="connsiteX1" fmla="*/ 805218 w 3916907"/>
              <a:gd name="connsiteY1" fmla="*/ 1910687 h 2053470"/>
              <a:gd name="connsiteX2" fmla="*/ 1965278 w 3916907"/>
              <a:gd name="connsiteY2" fmla="*/ 573206 h 2053470"/>
              <a:gd name="connsiteX3" fmla="*/ 2249985 w 3916907"/>
              <a:gd name="connsiteY3" fmla="*/ 430663 h 2053470"/>
              <a:gd name="connsiteX4" fmla="*/ 2577531 w 3916907"/>
              <a:gd name="connsiteY4" fmla="*/ 379579 h 2053470"/>
              <a:gd name="connsiteX5" fmla="*/ 3084394 w 3916907"/>
              <a:gd name="connsiteY5" fmla="*/ 327547 h 2053470"/>
              <a:gd name="connsiteX6" fmla="*/ 3411940 w 3916907"/>
              <a:gd name="connsiteY6" fmla="*/ 191069 h 2053470"/>
              <a:gd name="connsiteX7" fmla="*/ 3916907 w 3916907"/>
              <a:gd name="connsiteY7" fmla="*/ 0 h 2053470"/>
              <a:gd name="connsiteX8" fmla="*/ 3916907 w 3916907"/>
              <a:gd name="connsiteY8" fmla="*/ 0 h 2053470"/>
              <a:gd name="connsiteX0" fmla="*/ 0 w 3916907"/>
              <a:gd name="connsiteY0" fmla="*/ 2019869 h 2036578"/>
              <a:gd name="connsiteX1" fmla="*/ 805218 w 3916907"/>
              <a:gd name="connsiteY1" fmla="*/ 1910687 h 2036578"/>
              <a:gd name="connsiteX2" fmla="*/ 1965278 w 3916907"/>
              <a:gd name="connsiteY2" fmla="*/ 573206 h 2036578"/>
              <a:gd name="connsiteX3" fmla="*/ 2249985 w 3916907"/>
              <a:gd name="connsiteY3" fmla="*/ 430663 h 2036578"/>
              <a:gd name="connsiteX4" fmla="*/ 2577531 w 3916907"/>
              <a:gd name="connsiteY4" fmla="*/ 379579 h 2036578"/>
              <a:gd name="connsiteX5" fmla="*/ 3084394 w 3916907"/>
              <a:gd name="connsiteY5" fmla="*/ 327547 h 2036578"/>
              <a:gd name="connsiteX6" fmla="*/ 3411940 w 3916907"/>
              <a:gd name="connsiteY6" fmla="*/ 191069 h 2036578"/>
              <a:gd name="connsiteX7" fmla="*/ 3916907 w 3916907"/>
              <a:gd name="connsiteY7" fmla="*/ 0 h 2036578"/>
              <a:gd name="connsiteX8" fmla="*/ 3916907 w 3916907"/>
              <a:gd name="connsiteY8" fmla="*/ 0 h 2036578"/>
              <a:gd name="connsiteX0" fmla="*/ 0 w 3916907"/>
              <a:gd name="connsiteY0" fmla="*/ 2019869 h 2038883"/>
              <a:gd name="connsiteX1" fmla="*/ 805218 w 3916907"/>
              <a:gd name="connsiteY1" fmla="*/ 1910687 h 2038883"/>
              <a:gd name="connsiteX2" fmla="*/ 1965278 w 3916907"/>
              <a:gd name="connsiteY2" fmla="*/ 573206 h 2038883"/>
              <a:gd name="connsiteX3" fmla="*/ 2249985 w 3916907"/>
              <a:gd name="connsiteY3" fmla="*/ 430663 h 2038883"/>
              <a:gd name="connsiteX4" fmla="*/ 2577531 w 3916907"/>
              <a:gd name="connsiteY4" fmla="*/ 379579 h 2038883"/>
              <a:gd name="connsiteX5" fmla="*/ 3084394 w 3916907"/>
              <a:gd name="connsiteY5" fmla="*/ 327547 h 2038883"/>
              <a:gd name="connsiteX6" fmla="*/ 3411940 w 3916907"/>
              <a:gd name="connsiteY6" fmla="*/ 191069 h 2038883"/>
              <a:gd name="connsiteX7" fmla="*/ 3916907 w 3916907"/>
              <a:gd name="connsiteY7" fmla="*/ 0 h 2038883"/>
              <a:gd name="connsiteX8" fmla="*/ 3916907 w 3916907"/>
              <a:gd name="connsiteY8"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2249985 w 3916907"/>
              <a:gd name="connsiteY3" fmla="*/ 430663 h 2038883"/>
              <a:gd name="connsiteX4" fmla="*/ 2577531 w 3916907"/>
              <a:gd name="connsiteY4" fmla="*/ 379579 h 2038883"/>
              <a:gd name="connsiteX5" fmla="*/ 3084394 w 3916907"/>
              <a:gd name="connsiteY5" fmla="*/ 327547 h 2038883"/>
              <a:gd name="connsiteX6" fmla="*/ 3411940 w 3916907"/>
              <a:gd name="connsiteY6" fmla="*/ 191069 h 2038883"/>
              <a:gd name="connsiteX7" fmla="*/ 3916907 w 3916907"/>
              <a:gd name="connsiteY7" fmla="*/ 0 h 2038883"/>
              <a:gd name="connsiteX8" fmla="*/ 3916907 w 3916907"/>
              <a:gd name="connsiteY8"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2577531 w 3916907"/>
              <a:gd name="connsiteY3" fmla="*/ 379579 h 2038883"/>
              <a:gd name="connsiteX4" fmla="*/ 3084394 w 3916907"/>
              <a:gd name="connsiteY4" fmla="*/ 327547 h 2038883"/>
              <a:gd name="connsiteX5" fmla="*/ 3411940 w 3916907"/>
              <a:gd name="connsiteY5" fmla="*/ 191069 h 2038883"/>
              <a:gd name="connsiteX6" fmla="*/ 3916907 w 3916907"/>
              <a:gd name="connsiteY6" fmla="*/ 0 h 2038883"/>
              <a:gd name="connsiteX7" fmla="*/ 3916907 w 3916907"/>
              <a:gd name="connsiteY7"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2577531 w 3916907"/>
              <a:gd name="connsiteY3" fmla="*/ 379579 h 2038883"/>
              <a:gd name="connsiteX4" fmla="*/ 3084394 w 3916907"/>
              <a:gd name="connsiteY4" fmla="*/ 327547 h 2038883"/>
              <a:gd name="connsiteX5" fmla="*/ 3411940 w 3916907"/>
              <a:gd name="connsiteY5" fmla="*/ 191069 h 2038883"/>
              <a:gd name="connsiteX6" fmla="*/ 3916907 w 3916907"/>
              <a:gd name="connsiteY6" fmla="*/ 0 h 2038883"/>
              <a:gd name="connsiteX7" fmla="*/ 3916907 w 3916907"/>
              <a:gd name="connsiteY7"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2577531 w 3916907"/>
              <a:gd name="connsiteY3" fmla="*/ 379579 h 2038883"/>
              <a:gd name="connsiteX4" fmla="*/ 3084394 w 3916907"/>
              <a:gd name="connsiteY4" fmla="*/ 327547 h 2038883"/>
              <a:gd name="connsiteX5" fmla="*/ 3411940 w 3916907"/>
              <a:gd name="connsiteY5" fmla="*/ 191069 h 2038883"/>
              <a:gd name="connsiteX6" fmla="*/ 3916907 w 3916907"/>
              <a:gd name="connsiteY6" fmla="*/ 0 h 2038883"/>
              <a:gd name="connsiteX7" fmla="*/ 3916907 w 3916907"/>
              <a:gd name="connsiteY7"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916907 w 3916907"/>
              <a:gd name="connsiteY6"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916907 w 3916907"/>
              <a:gd name="connsiteY6"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916907 w 3916907"/>
              <a:gd name="connsiteY6"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916907 w 3916907"/>
              <a:gd name="connsiteY6" fmla="*/ 0 h 2038883"/>
              <a:gd name="connsiteX0" fmla="*/ 0 w 3916907"/>
              <a:gd name="connsiteY0" fmla="*/ 2051619 h 2070633"/>
              <a:gd name="connsiteX1" fmla="*/ 805218 w 3916907"/>
              <a:gd name="connsiteY1" fmla="*/ 1942437 h 2070633"/>
              <a:gd name="connsiteX2" fmla="*/ 1965278 w 3916907"/>
              <a:gd name="connsiteY2" fmla="*/ 604956 h 2070633"/>
              <a:gd name="connsiteX3" fmla="*/ 3084394 w 3916907"/>
              <a:gd name="connsiteY3" fmla="*/ 359297 h 2070633"/>
              <a:gd name="connsiteX4" fmla="*/ 3411940 w 3916907"/>
              <a:gd name="connsiteY4" fmla="*/ 222819 h 2070633"/>
              <a:gd name="connsiteX5" fmla="*/ 3916907 w 3916907"/>
              <a:gd name="connsiteY5" fmla="*/ 31750 h 2070633"/>
              <a:gd name="connsiteX6" fmla="*/ 3853407 w 3916907"/>
              <a:gd name="connsiteY6" fmla="*/ 0 h 207063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662907 w 3916907"/>
              <a:gd name="connsiteY6" fmla="*/ 273050 h 2038883"/>
              <a:gd name="connsiteX0" fmla="*/ 0 w 4118589"/>
              <a:gd name="connsiteY0" fmla="*/ 2019869 h 2038883"/>
              <a:gd name="connsiteX1" fmla="*/ 805218 w 4118589"/>
              <a:gd name="connsiteY1" fmla="*/ 1910687 h 2038883"/>
              <a:gd name="connsiteX2" fmla="*/ 1965278 w 4118589"/>
              <a:gd name="connsiteY2" fmla="*/ 573206 h 2038883"/>
              <a:gd name="connsiteX3" fmla="*/ 3084394 w 4118589"/>
              <a:gd name="connsiteY3" fmla="*/ 327547 h 2038883"/>
              <a:gd name="connsiteX4" fmla="*/ 3411940 w 4118589"/>
              <a:gd name="connsiteY4" fmla="*/ 191069 h 2038883"/>
              <a:gd name="connsiteX5" fmla="*/ 3916907 w 4118589"/>
              <a:gd name="connsiteY5" fmla="*/ 0 h 2038883"/>
              <a:gd name="connsiteX6" fmla="*/ 3662907 w 4118589"/>
              <a:gd name="connsiteY6" fmla="*/ 27305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411940 w 3916907"/>
              <a:gd name="connsiteY3" fmla="*/ 191069 h 2038883"/>
              <a:gd name="connsiteX4" fmla="*/ 3916907 w 3916907"/>
              <a:gd name="connsiteY4" fmla="*/ 0 h 2038883"/>
              <a:gd name="connsiteX0" fmla="*/ 0 w 3917411"/>
              <a:gd name="connsiteY0" fmla="*/ 2021398 h 2040412"/>
              <a:gd name="connsiteX1" fmla="*/ 805218 w 3917411"/>
              <a:gd name="connsiteY1" fmla="*/ 1912216 h 2040412"/>
              <a:gd name="connsiteX2" fmla="*/ 1965278 w 3917411"/>
              <a:gd name="connsiteY2" fmla="*/ 574735 h 2040412"/>
              <a:gd name="connsiteX3" fmla="*/ 3411940 w 3917411"/>
              <a:gd name="connsiteY3" fmla="*/ 192598 h 2040412"/>
              <a:gd name="connsiteX4" fmla="*/ 3916907 w 3917411"/>
              <a:gd name="connsiteY4" fmla="*/ 1529 h 2040412"/>
              <a:gd name="connsiteX0" fmla="*/ 0 w 3917411"/>
              <a:gd name="connsiteY0" fmla="*/ 2021398 h 2060066"/>
              <a:gd name="connsiteX1" fmla="*/ 805218 w 3917411"/>
              <a:gd name="connsiteY1" fmla="*/ 1912216 h 2060066"/>
              <a:gd name="connsiteX2" fmla="*/ 1965278 w 3917411"/>
              <a:gd name="connsiteY2" fmla="*/ 574735 h 2060066"/>
              <a:gd name="connsiteX3" fmla="*/ 3411940 w 3917411"/>
              <a:gd name="connsiteY3" fmla="*/ 192598 h 2060066"/>
              <a:gd name="connsiteX4" fmla="*/ 3916907 w 3917411"/>
              <a:gd name="connsiteY4" fmla="*/ 1529 h 2060066"/>
              <a:gd name="connsiteX0" fmla="*/ 0 w 3917411"/>
              <a:gd name="connsiteY0" fmla="*/ 2021398 h 2075646"/>
              <a:gd name="connsiteX1" fmla="*/ 805218 w 3917411"/>
              <a:gd name="connsiteY1" fmla="*/ 1912216 h 2075646"/>
              <a:gd name="connsiteX2" fmla="*/ 1965278 w 3917411"/>
              <a:gd name="connsiteY2" fmla="*/ 574735 h 2075646"/>
              <a:gd name="connsiteX3" fmla="*/ 3411940 w 3917411"/>
              <a:gd name="connsiteY3" fmla="*/ 192598 h 2075646"/>
              <a:gd name="connsiteX4" fmla="*/ 3916907 w 3917411"/>
              <a:gd name="connsiteY4" fmla="*/ 1529 h 2075646"/>
              <a:gd name="connsiteX0" fmla="*/ 0 w 3917411"/>
              <a:gd name="connsiteY0" fmla="*/ 2021398 h 2075646"/>
              <a:gd name="connsiteX1" fmla="*/ 805218 w 3917411"/>
              <a:gd name="connsiteY1" fmla="*/ 1912216 h 2075646"/>
              <a:gd name="connsiteX2" fmla="*/ 1965278 w 3917411"/>
              <a:gd name="connsiteY2" fmla="*/ 574735 h 2075646"/>
              <a:gd name="connsiteX3" fmla="*/ 3411940 w 3917411"/>
              <a:gd name="connsiteY3" fmla="*/ 192598 h 2075646"/>
              <a:gd name="connsiteX4" fmla="*/ 3916907 w 3917411"/>
              <a:gd name="connsiteY4" fmla="*/ 1529 h 2075646"/>
              <a:gd name="connsiteX0" fmla="*/ 0 w 3917411"/>
              <a:gd name="connsiteY0" fmla="*/ 2021398 h 2075646"/>
              <a:gd name="connsiteX1" fmla="*/ 805218 w 3917411"/>
              <a:gd name="connsiteY1" fmla="*/ 1912216 h 2075646"/>
              <a:gd name="connsiteX2" fmla="*/ 1965278 w 3917411"/>
              <a:gd name="connsiteY2" fmla="*/ 574735 h 2075646"/>
              <a:gd name="connsiteX3" fmla="*/ 3411940 w 3917411"/>
              <a:gd name="connsiteY3" fmla="*/ 192598 h 2075646"/>
              <a:gd name="connsiteX4" fmla="*/ 3916907 w 3917411"/>
              <a:gd name="connsiteY4" fmla="*/ 1529 h 2075646"/>
              <a:gd name="connsiteX0" fmla="*/ 0 w 3917411"/>
              <a:gd name="connsiteY0" fmla="*/ 2021398 h 2069610"/>
              <a:gd name="connsiteX1" fmla="*/ 805218 w 3917411"/>
              <a:gd name="connsiteY1" fmla="*/ 1912216 h 2069610"/>
              <a:gd name="connsiteX2" fmla="*/ 1965278 w 3917411"/>
              <a:gd name="connsiteY2" fmla="*/ 574735 h 2069610"/>
              <a:gd name="connsiteX3" fmla="*/ 3411940 w 3917411"/>
              <a:gd name="connsiteY3" fmla="*/ 192598 h 2069610"/>
              <a:gd name="connsiteX4" fmla="*/ 3916907 w 3917411"/>
              <a:gd name="connsiteY4" fmla="*/ 1529 h 2069610"/>
              <a:gd name="connsiteX0" fmla="*/ 0 w 3966330"/>
              <a:gd name="connsiteY0" fmla="*/ 2096658 h 2096658"/>
              <a:gd name="connsiteX1" fmla="*/ 854137 w 3966330"/>
              <a:gd name="connsiteY1" fmla="*/ 1912216 h 2096658"/>
              <a:gd name="connsiteX2" fmla="*/ 2014197 w 3966330"/>
              <a:gd name="connsiteY2" fmla="*/ 574735 h 2096658"/>
              <a:gd name="connsiteX3" fmla="*/ 3460859 w 3966330"/>
              <a:gd name="connsiteY3" fmla="*/ 192598 h 2096658"/>
              <a:gd name="connsiteX4" fmla="*/ 3965826 w 3966330"/>
              <a:gd name="connsiteY4" fmla="*/ 1529 h 2096658"/>
              <a:gd name="connsiteX0" fmla="*/ 0 w 3966330"/>
              <a:gd name="connsiteY0" fmla="*/ 2096658 h 2096658"/>
              <a:gd name="connsiteX1" fmla="*/ 854137 w 3966330"/>
              <a:gd name="connsiteY1" fmla="*/ 1912216 h 2096658"/>
              <a:gd name="connsiteX2" fmla="*/ 2014197 w 3966330"/>
              <a:gd name="connsiteY2" fmla="*/ 574735 h 2096658"/>
              <a:gd name="connsiteX3" fmla="*/ 3460859 w 3966330"/>
              <a:gd name="connsiteY3" fmla="*/ 192598 h 2096658"/>
              <a:gd name="connsiteX4" fmla="*/ 3965826 w 3966330"/>
              <a:gd name="connsiteY4" fmla="*/ 1529 h 2096658"/>
              <a:gd name="connsiteX0" fmla="*/ 0 w 3966330"/>
              <a:gd name="connsiteY0" fmla="*/ 2096658 h 2096658"/>
              <a:gd name="connsiteX1" fmla="*/ 854137 w 3966330"/>
              <a:gd name="connsiteY1" fmla="*/ 1912216 h 2096658"/>
              <a:gd name="connsiteX2" fmla="*/ 2014197 w 3966330"/>
              <a:gd name="connsiteY2" fmla="*/ 574735 h 2096658"/>
              <a:gd name="connsiteX3" fmla="*/ 3460859 w 3966330"/>
              <a:gd name="connsiteY3" fmla="*/ 192598 h 2096658"/>
              <a:gd name="connsiteX4" fmla="*/ 3965826 w 3966330"/>
              <a:gd name="connsiteY4" fmla="*/ 1529 h 2096658"/>
              <a:gd name="connsiteX0" fmla="*/ 0 w 3966330"/>
              <a:gd name="connsiteY0" fmla="*/ 2096658 h 2115407"/>
              <a:gd name="connsiteX1" fmla="*/ 854137 w 3966330"/>
              <a:gd name="connsiteY1" fmla="*/ 1912216 h 2115407"/>
              <a:gd name="connsiteX2" fmla="*/ 2014197 w 3966330"/>
              <a:gd name="connsiteY2" fmla="*/ 574735 h 2115407"/>
              <a:gd name="connsiteX3" fmla="*/ 3460859 w 3966330"/>
              <a:gd name="connsiteY3" fmla="*/ 192598 h 2115407"/>
              <a:gd name="connsiteX4" fmla="*/ 3965826 w 3966330"/>
              <a:gd name="connsiteY4" fmla="*/ 1529 h 211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6330" h="2115407">
                <a:moveTo>
                  <a:pt x="0" y="2096658"/>
                </a:moveTo>
                <a:cubicBezTo>
                  <a:pt x="30849" y="2070784"/>
                  <a:pt x="-87400" y="2233603"/>
                  <a:pt x="854137" y="1912216"/>
                </a:cubicBezTo>
                <a:cubicBezTo>
                  <a:pt x="1795674" y="1590829"/>
                  <a:pt x="1471793" y="861338"/>
                  <a:pt x="2014197" y="574735"/>
                </a:cubicBezTo>
                <a:cubicBezTo>
                  <a:pt x="2556601" y="288132"/>
                  <a:pt x="2919688" y="415132"/>
                  <a:pt x="3460859" y="192598"/>
                </a:cubicBezTo>
                <a:cubicBezTo>
                  <a:pt x="4002030" y="-29936"/>
                  <a:pt x="3965826" y="1529"/>
                  <a:pt x="3965826" y="1529"/>
                </a:cubicBezTo>
              </a:path>
            </a:pathLst>
          </a:custGeom>
          <a:noFill/>
          <a:ln w="76200">
            <a:solidFill>
              <a:srgbClr val="C0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Graphic 7" descr="Train with solid fill">
            <a:extLst>
              <a:ext uri="{FF2B5EF4-FFF2-40B4-BE49-F238E27FC236}">
                <a16:creationId xmlns:a16="http://schemas.microsoft.com/office/drawing/2014/main" id="{A2711E7C-489C-AC1A-0389-7099EEFDEA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81914" y="3429000"/>
            <a:ext cx="2027575" cy="2099619"/>
          </a:xfrm>
          <a:prstGeom prst="rect">
            <a:avLst/>
          </a:prstGeom>
        </p:spPr>
      </p:pic>
      <p:sp>
        <p:nvSpPr>
          <p:cNvPr id="10" name="TextBox 9">
            <a:extLst>
              <a:ext uri="{FF2B5EF4-FFF2-40B4-BE49-F238E27FC236}">
                <a16:creationId xmlns:a16="http://schemas.microsoft.com/office/drawing/2014/main" id="{3AE0B531-E2A4-FA9C-CD6C-3462890F5D6B}"/>
              </a:ext>
            </a:extLst>
          </p:cNvPr>
          <p:cNvSpPr txBox="1"/>
          <p:nvPr/>
        </p:nvSpPr>
        <p:spPr>
          <a:xfrm>
            <a:off x="1379352" y="3569101"/>
            <a:ext cx="5378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Segoe UI"/>
                <a:ea typeface="+mn-ea"/>
                <a:cs typeface="+mn-cs"/>
              </a:rPr>
              <a:t>?</a:t>
            </a:r>
            <a:endParaRPr kumimoji="0" lang="en-US" sz="1800" b="1" i="0" u="none" strike="noStrike" kern="1200" cap="none" spc="0" normalizeH="0" baseline="0" noProof="0" dirty="0">
              <a:ln>
                <a:noFill/>
              </a:ln>
              <a:solidFill>
                <a:srgbClr val="C00000"/>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466897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Ongoing Assessments</a:t>
            </a:r>
          </a:p>
        </p:txBody>
      </p:sp>
      <p:pic>
        <p:nvPicPr>
          <p:cNvPr id="4" name="Picture 3">
            <a:extLst>
              <a:ext uri="{FF2B5EF4-FFF2-40B4-BE49-F238E27FC236}">
                <a16:creationId xmlns:a16="http://schemas.microsoft.com/office/drawing/2014/main" id="{36BD2C6B-6B37-D171-5E21-0D4978D94E4E}"/>
              </a:ext>
            </a:extLst>
          </p:cNvPr>
          <p:cNvPicPr>
            <a:picLocks noChangeAspect="1"/>
          </p:cNvPicPr>
          <p:nvPr/>
        </p:nvPicPr>
        <p:blipFill>
          <a:blip r:embed="rId4"/>
          <a:stretch>
            <a:fillRect/>
          </a:stretch>
        </p:blipFill>
        <p:spPr>
          <a:xfrm>
            <a:off x="2452787" y="1690691"/>
            <a:ext cx="7405173" cy="4587902"/>
          </a:xfrm>
          <a:prstGeom prst="rect">
            <a:avLst/>
          </a:prstGeom>
        </p:spPr>
      </p:pic>
    </p:spTree>
    <p:custDataLst>
      <p:tags r:id="rId1"/>
    </p:custDataLst>
    <p:extLst>
      <p:ext uri="{BB962C8B-B14F-4D97-AF65-F5344CB8AC3E}">
        <p14:creationId xmlns:p14="http://schemas.microsoft.com/office/powerpoint/2010/main" val="304248269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Ongoing Assessments</a:t>
            </a:r>
          </a:p>
        </p:txBody>
      </p:sp>
      <p:pic>
        <p:nvPicPr>
          <p:cNvPr id="4" name="Picture 3">
            <a:extLst>
              <a:ext uri="{FF2B5EF4-FFF2-40B4-BE49-F238E27FC236}">
                <a16:creationId xmlns:a16="http://schemas.microsoft.com/office/drawing/2014/main" id="{36BD2C6B-6B37-D171-5E21-0D4978D94E4E}"/>
              </a:ext>
            </a:extLst>
          </p:cNvPr>
          <p:cNvPicPr>
            <a:picLocks noChangeAspect="1"/>
          </p:cNvPicPr>
          <p:nvPr/>
        </p:nvPicPr>
        <p:blipFill>
          <a:blip r:embed="rId4"/>
          <a:stretch>
            <a:fillRect/>
          </a:stretch>
        </p:blipFill>
        <p:spPr>
          <a:xfrm>
            <a:off x="966417" y="-3369239"/>
            <a:ext cx="17871520" cy="11072365"/>
          </a:xfrm>
          <a:prstGeom prst="rect">
            <a:avLst/>
          </a:prstGeom>
        </p:spPr>
      </p:pic>
      <p:sp>
        <p:nvSpPr>
          <p:cNvPr id="3" name="TextBox 2">
            <a:extLst>
              <a:ext uri="{FF2B5EF4-FFF2-40B4-BE49-F238E27FC236}">
                <a16:creationId xmlns:a16="http://schemas.microsoft.com/office/drawing/2014/main" id="{D76803B4-96BB-F641-E084-14A6B8EC25B9}"/>
              </a:ext>
            </a:extLst>
          </p:cNvPr>
          <p:cNvSpPr txBox="1"/>
          <p:nvPr/>
        </p:nvSpPr>
        <p:spPr>
          <a:xfrm>
            <a:off x="5163632" y="1575030"/>
            <a:ext cx="3166824" cy="3484900"/>
          </a:xfrm>
          <a:prstGeom prst="leftArrow">
            <a:avLst/>
          </a:prstGeom>
          <a:solidFill>
            <a:srgbClr val="FFFF00"/>
          </a:solid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egoe UI"/>
                <a:ea typeface="+mn-ea"/>
                <a:cs typeface="+mn-cs"/>
              </a:rPr>
              <a:t>Always check at least…</a:t>
            </a:r>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F8C7F21-7A41-5555-84FC-BDA399CBF672}"/>
                  </a:ext>
                </a:extLst>
              </p14:cNvPr>
              <p14:cNvContentPartPr/>
              <p14:nvPr/>
            </p14:nvContentPartPr>
            <p14:xfrm>
              <a:off x="1756715" y="5216054"/>
              <a:ext cx="1576440" cy="37080"/>
            </p14:xfrm>
          </p:contentPart>
        </mc:Choice>
        <mc:Fallback xmlns="">
          <p:pic>
            <p:nvPicPr>
              <p:cNvPr id="6" name="Ink 5">
                <a:extLst>
                  <a:ext uri="{FF2B5EF4-FFF2-40B4-BE49-F238E27FC236}">
                    <a16:creationId xmlns:a16="http://schemas.microsoft.com/office/drawing/2014/main" id="{4F8C7F21-7A41-5555-84FC-BDA399CBF672}"/>
                  </a:ext>
                </a:extLst>
              </p:cNvPr>
              <p:cNvPicPr/>
              <p:nvPr/>
            </p:nvPicPr>
            <p:blipFill>
              <a:blip r:embed="rId6"/>
              <a:stretch>
                <a:fillRect/>
              </a:stretch>
            </p:blipFill>
            <p:spPr>
              <a:xfrm>
                <a:off x="1702715" y="5108414"/>
                <a:ext cx="168408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D81728A7-7445-BE5C-736A-D4AB7950C9A5}"/>
                  </a:ext>
                </a:extLst>
              </p14:cNvPr>
              <p14:cNvContentPartPr/>
              <p14:nvPr/>
            </p14:nvContentPartPr>
            <p14:xfrm>
              <a:off x="1595435" y="4266014"/>
              <a:ext cx="1630080" cy="37080"/>
            </p14:xfrm>
          </p:contentPart>
        </mc:Choice>
        <mc:Fallback xmlns="">
          <p:pic>
            <p:nvPicPr>
              <p:cNvPr id="7" name="Ink 6">
                <a:extLst>
                  <a:ext uri="{FF2B5EF4-FFF2-40B4-BE49-F238E27FC236}">
                    <a16:creationId xmlns:a16="http://schemas.microsoft.com/office/drawing/2014/main" id="{D81728A7-7445-BE5C-736A-D4AB7950C9A5}"/>
                  </a:ext>
                </a:extLst>
              </p:cNvPr>
              <p:cNvPicPr/>
              <p:nvPr/>
            </p:nvPicPr>
            <p:blipFill>
              <a:blip r:embed="rId8"/>
              <a:stretch>
                <a:fillRect/>
              </a:stretch>
            </p:blipFill>
            <p:spPr>
              <a:xfrm>
                <a:off x="1541435" y="4158374"/>
                <a:ext cx="173772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0F805BE6-A970-BFCB-3921-8DC6F22ED0C8}"/>
                  </a:ext>
                </a:extLst>
              </p14:cNvPr>
              <p14:cNvContentPartPr/>
              <p14:nvPr/>
            </p14:nvContentPartPr>
            <p14:xfrm>
              <a:off x="1236875" y="1165334"/>
              <a:ext cx="2473200" cy="105840"/>
            </p14:xfrm>
          </p:contentPart>
        </mc:Choice>
        <mc:Fallback xmlns="">
          <p:pic>
            <p:nvPicPr>
              <p:cNvPr id="8" name="Ink 7">
                <a:extLst>
                  <a:ext uri="{FF2B5EF4-FFF2-40B4-BE49-F238E27FC236}">
                    <a16:creationId xmlns:a16="http://schemas.microsoft.com/office/drawing/2014/main" id="{0F805BE6-A970-BFCB-3921-8DC6F22ED0C8}"/>
                  </a:ext>
                </a:extLst>
              </p:cNvPr>
              <p:cNvPicPr/>
              <p:nvPr/>
            </p:nvPicPr>
            <p:blipFill>
              <a:blip r:embed="rId10"/>
              <a:stretch>
                <a:fillRect/>
              </a:stretch>
            </p:blipFill>
            <p:spPr>
              <a:xfrm>
                <a:off x="1182875" y="1057694"/>
                <a:ext cx="2580840" cy="321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195FD3CE-C97E-2909-2FC9-AC143665E7CA}"/>
                  </a:ext>
                </a:extLst>
              </p14:cNvPr>
              <p14:cNvContentPartPr/>
              <p14:nvPr/>
            </p14:nvContentPartPr>
            <p14:xfrm>
              <a:off x="1164875" y="3405254"/>
              <a:ext cx="2485080" cy="19080"/>
            </p14:xfrm>
          </p:contentPart>
        </mc:Choice>
        <mc:Fallback xmlns="">
          <p:pic>
            <p:nvPicPr>
              <p:cNvPr id="9" name="Ink 8">
                <a:extLst>
                  <a:ext uri="{FF2B5EF4-FFF2-40B4-BE49-F238E27FC236}">
                    <a16:creationId xmlns:a16="http://schemas.microsoft.com/office/drawing/2014/main" id="{195FD3CE-C97E-2909-2FC9-AC143665E7CA}"/>
                  </a:ext>
                </a:extLst>
              </p:cNvPr>
              <p:cNvPicPr/>
              <p:nvPr/>
            </p:nvPicPr>
            <p:blipFill>
              <a:blip r:embed="rId12"/>
              <a:stretch>
                <a:fillRect/>
              </a:stretch>
            </p:blipFill>
            <p:spPr>
              <a:xfrm>
                <a:off x="1111235" y="3297614"/>
                <a:ext cx="259272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A3144F87-BC82-EA6E-E02D-C3BC677E63FB}"/>
                  </a:ext>
                </a:extLst>
              </p14:cNvPr>
              <p14:cNvContentPartPr/>
              <p14:nvPr/>
            </p14:nvContentPartPr>
            <p14:xfrm>
              <a:off x="1200875" y="3799454"/>
              <a:ext cx="2221920" cy="37440"/>
            </p14:xfrm>
          </p:contentPart>
        </mc:Choice>
        <mc:Fallback xmlns="">
          <p:pic>
            <p:nvPicPr>
              <p:cNvPr id="10" name="Ink 9">
                <a:extLst>
                  <a:ext uri="{FF2B5EF4-FFF2-40B4-BE49-F238E27FC236}">
                    <a16:creationId xmlns:a16="http://schemas.microsoft.com/office/drawing/2014/main" id="{A3144F87-BC82-EA6E-E02D-C3BC677E63FB}"/>
                  </a:ext>
                </a:extLst>
              </p:cNvPr>
              <p:cNvPicPr/>
              <p:nvPr/>
            </p:nvPicPr>
            <p:blipFill>
              <a:blip r:embed="rId14"/>
              <a:stretch>
                <a:fillRect/>
              </a:stretch>
            </p:blipFill>
            <p:spPr>
              <a:xfrm>
                <a:off x="1147235" y="3691814"/>
                <a:ext cx="2329560" cy="253080"/>
              </a:xfrm>
              <a:prstGeom prst="rect">
                <a:avLst/>
              </a:prstGeom>
            </p:spPr>
          </p:pic>
        </mc:Fallback>
      </mc:AlternateContent>
    </p:spTree>
    <p:custDataLst>
      <p:tags r:id="rId1"/>
    </p:custDataLst>
    <p:extLst>
      <p:ext uri="{BB962C8B-B14F-4D97-AF65-F5344CB8AC3E}">
        <p14:creationId xmlns:p14="http://schemas.microsoft.com/office/powerpoint/2010/main" val="1663427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54CD-2810-466F-9FD5-3E2EC8C0ED69}"/>
              </a:ext>
            </a:extLst>
          </p:cNvPr>
          <p:cNvSpPr>
            <a:spLocks noGrp="1"/>
          </p:cNvSpPr>
          <p:nvPr>
            <p:ph type="title"/>
          </p:nvPr>
        </p:nvSpPr>
        <p:spPr>
          <a:xfrm>
            <a:off x="171450" y="394014"/>
            <a:ext cx="12020550" cy="615636"/>
          </a:xfrm>
        </p:spPr>
        <p:txBody>
          <a:bodyPr>
            <a:noAutofit/>
          </a:bodyPr>
          <a:lstStyle/>
          <a:p>
            <a:r>
              <a:rPr lang="en-US" dirty="0"/>
              <a:t>Supportive Cooling Methods</a:t>
            </a:r>
          </a:p>
        </p:txBody>
      </p:sp>
      <p:sp>
        <p:nvSpPr>
          <p:cNvPr id="14" name="Content Placeholder 13">
            <a:extLst>
              <a:ext uri="{FF2B5EF4-FFF2-40B4-BE49-F238E27FC236}">
                <a16:creationId xmlns:a16="http://schemas.microsoft.com/office/drawing/2014/main" id="{484BC9FA-A6BA-1DF3-E387-1C8CE1661CF6}"/>
              </a:ext>
            </a:extLst>
          </p:cNvPr>
          <p:cNvSpPr>
            <a:spLocks noGrp="1"/>
          </p:cNvSpPr>
          <p:nvPr>
            <p:ph idx="1"/>
          </p:nvPr>
        </p:nvSpPr>
        <p:spPr>
          <a:xfrm>
            <a:off x="2257055" y="1828800"/>
            <a:ext cx="9717726" cy="5029200"/>
          </a:xfrm>
        </p:spPr>
        <p:txBody>
          <a:bodyPr anchor="t">
            <a:normAutofit fontScale="92500"/>
          </a:bodyPr>
          <a:lstStyle/>
          <a:p>
            <a:pPr marL="0" indent="0">
              <a:buNone/>
            </a:pPr>
            <a:r>
              <a:rPr lang="en-US" sz="4000" b="1" dirty="0"/>
              <a:t>Best Case: </a:t>
            </a:r>
            <a:r>
              <a:rPr lang="en-US" sz="4000" dirty="0"/>
              <a:t>Cold Water Immersion (with ice)</a:t>
            </a:r>
          </a:p>
          <a:p>
            <a:r>
              <a:rPr lang="en-US" sz="3600" dirty="0"/>
              <a:t>Rivers</a:t>
            </a:r>
          </a:p>
          <a:p>
            <a:r>
              <a:rPr lang="en-US" sz="3600" dirty="0"/>
              <a:t>Troughs</a:t>
            </a:r>
          </a:p>
          <a:p>
            <a:r>
              <a:rPr lang="en-US" sz="3600" dirty="0"/>
              <a:t>Pools</a:t>
            </a:r>
          </a:p>
          <a:p>
            <a:r>
              <a:rPr lang="en-US" sz="3600" dirty="0"/>
              <a:t>Body bags</a:t>
            </a:r>
            <a:br>
              <a:rPr lang="en-US" sz="3600" dirty="0"/>
            </a:br>
            <a:endParaRPr lang="en-US" sz="3600" dirty="0"/>
          </a:p>
          <a:p>
            <a:pPr marL="0" indent="0">
              <a:buNone/>
            </a:pPr>
            <a:r>
              <a:rPr lang="en-US" sz="3600" i="1" dirty="0"/>
              <a:t>Not always practical, portable</a:t>
            </a:r>
          </a:p>
          <a:p>
            <a:endParaRPr lang="en-US" sz="4000" dirty="0"/>
          </a:p>
        </p:txBody>
      </p:sp>
      <p:sp>
        <p:nvSpPr>
          <p:cNvPr id="18" name="Rectangle 17">
            <a:extLst>
              <a:ext uri="{FF2B5EF4-FFF2-40B4-BE49-F238E27FC236}">
                <a16:creationId xmlns:a16="http://schemas.microsoft.com/office/drawing/2014/main" id="{0A449AB3-3AE2-85B7-A0E4-A5884C393981}"/>
              </a:ext>
            </a:extLst>
          </p:cNvPr>
          <p:cNvSpPr/>
          <p:nvPr/>
        </p:nvSpPr>
        <p:spPr>
          <a:xfrm>
            <a:off x="8266" y="1096611"/>
            <a:ext cx="726778" cy="22860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0242" name="Picture 2" descr="Cold Water Basic Rounded Lineal icon">
            <a:extLst>
              <a:ext uri="{FF2B5EF4-FFF2-40B4-BE49-F238E27FC236}">
                <a16:creationId xmlns:a16="http://schemas.microsoft.com/office/drawing/2014/main" id="{408C6534-112A-4EA8-FAE8-A508DC30EAB9}"/>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3853" y="1685364"/>
            <a:ext cx="1495559" cy="14955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dog in a pool&#10;&#10;Description automatically generated">
            <a:extLst>
              <a:ext uri="{FF2B5EF4-FFF2-40B4-BE49-F238E27FC236}">
                <a16:creationId xmlns:a16="http://schemas.microsoft.com/office/drawing/2014/main" id="{3C12BE85-52F1-34DA-89E2-2BEB050CABA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8068235" y="3765176"/>
            <a:ext cx="4123765" cy="3092824"/>
          </a:xfrm>
          <a:prstGeom prst="rect">
            <a:avLst/>
          </a:prstGeom>
        </p:spPr>
      </p:pic>
      <p:pic>
        <p:nvPicPr>
          <p:cNvPr id="6" name="Picture 5" descr="A black and white logo&#10;&#10;Description automatically generated">
            <a:extLst>
              <a:ext uri="{FF2B5EF4-FFF2-40B4-BE49-F238E27FC236}">
                <a16:creationId xmlns:a16="http://schemas.microsoft.com/office/drawing/2014/main" id="{897F4CC9-834D-B48E-44C6-EB67D9EA26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450630" y="5511452"/>
            <a:ext cx="1871476" cy="499873"/>
          </a:xfrm>
          <a:prstGeom prst="rect">
            <a:avLst/>
          </a:prstGeom>
        </p:spPr>
      </p:pic>
    </p:spTree>
    <p:custDataLst>
      <p:tags r:id="rId1"/>
    </p:custDataLst>
    <p:extLst>
      <p:ext uri="{BB962C8B-B14F-4D97-AF65-F5344CB8AC3E}">
        <p14:creationId xmlns:p14="http://schemas.microsoft.com/office/powerpoint/2010/main" val="2539876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84BC9FA-A6BA-1DF3-E387-1C8CE1661CF6}"/>
              </a:ext>
            </a:extLst>
          </p:cNvPr>
          <p:cNvSpPr>
            <a:spLocks noGrp="1"/>
          </p:cNvSpPr>
          <p:nvPr>
            <p:ph idx="1"/>
          </p:nvPr>
        </p:nvSpPr>
        <p:spPr>
          <a:xfrm>
            <a:off x="479345" y="1918447"/>
            <a:ext cx="11497502" cy="4419600"/>
          </a:xfrm>
        </p:spPr>
        <p:txBody>
          <a:bodyPr anchor="t">
            <a:normAutofit/>
          </a:bodyPr>
          <a:lstStyle/>
          <a:p>
            <a:pPr marL="0" indent="0">
              <a:buNone/>
            </a:pPr>
            <a:r>
              <a:rPr lang="en-US" sz="4000" b="1" dirty="0"/>
              <a:t>Next Best: </a:t>
            </a:r>
            <a:r>
              <a:rPr lang="en-US" sz="4800" b="1" i="1" dirty="0" err="1">
                <a:solidFill>
                  <a:schemeClr val="accent4"/>
                </a:solidFill>
              </a:rPr>
              <a:t>Wet+Wind</a:t>
            </a:r>
            <a:r>
              <a:rPr lang="en-US" sz="4800" b="1" i="1" dirty="0">
                <a:solidFill>
                  <a:schemeClr val="accent4"/>
                </a:solidFill>
              </a:rPr>
              <a:t>=Cooling</a:t>
            </a:r>
            <a:endParaRPr lang="en-US" b="1" i="1" dirty="0">
              <a:solidFill>
                <a:schemeClr val="accent4"/>
              </a:solidFill>
            </a:endParaRPr>
          </a:p>
          <a:p>
            <a:r>
              <a:rPr lang="en-US" dirty="0"/>
              <a:t>WET Hydration: High quality, frequent drinking water</a:t>
            </a:r>
          </a:p>
          <a:p>
            <a:r>
              <a:rPr lang="en-US" dirty="0"/>
              <a:t>WET External: See previous + hoses, sprinklers, carried</a:t>
            </a:r>
          </a:p>
          <a:p>
            <a:r>
              <a:rPr lang="en-US" dirty="0"/>
              <a:t>WIND: AC, Fans, open breezy area</a:t>
            </a:r>
            <a:br>
              <a:rPr lang="en-US" dirty="0"/>
            </a:br>
            <a:endParaRPr lang="en-US" sz="4000" dirty="0"/>
          </a:p>
        </p:txBody>
      </p:sp>
      <p:sp>
        <p:nvSpPr>
          <p:cNvPr id="2" name="Title 1">
            <a:extLst>
              <a:ext uri="{FF2B5EF4-FFF2-40B4-BE49-F238E27FC236}">
                <a16:creationId xmlns:a16="http://schemas.microsoft.com/office/drawing/2014/main" id="{C96D54CD-2810-466F-9FD5-3E2EC8C0ED69}"/>
              </a:ext>
            </a:extLst>
          </p:cNvPr>
          <p:cNvSpPr>
            <a:spLocks noGrp="1"/>
          </p:cNvSpPr>
          <p:nvPr>
            <p:ph type="title"/>
          </p:nvPr>
        </p:nvSpPr>
        <p:spPr>
          <a:xfrm>
            <a:off x="171450" y="394014"/>
            <a:ext cx="12020550" cy="615636"/>
          </a:xfrm>
        </p:spPr>
        <p:txBody>
          <a:bodyPr>
            <a:noAutofit/>
          </a:bodyPr>
          <a:lstStyle/>
          <a:p>
            <a:r>
              <a:rPr lang="en-US" dirty="0"/>
              <a:t>Supportive Cooling Methods</a:t>
            </a:r>
          </a:p>
        </p:txBody>
      </p:sp>
      <p:sp>
        <p:nvSpPr>
          <p:cNvPr id="18" name="Rectangle 17">
            <a:extLst>
              <a:ext uri="{FF2B5EF4-FFF2-40B4-BE49-F238E27FC236}">
                <a16:creationId xmlns:a16="http://schemas.microsoft.com/office/drawing/2014/main" id="{0A449AB3-3AE2-85B7-A0E4-A5884C393981}"/>
              </a:ext>
            </a:extLst>
          </p:cNvPr>
          <p:cNvSpPr/>
          <p:nvPr/>
        </p:nvSpPr>
        <p:spPr>
          <a:xfrm>
            <a:off x="8266" y="1096611"/>
            <a:ext cx="726778" cy="22860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7" name="Picture 2" descr="Fan - Download free icons">
            <a:extLst>
              <a:ext uri="{FF2B5EF4-FFF2-40B4-BE49-F238E27FC236}">
                <a16:creationId xmlns:a16="http://schemas.microsoft.com/office/drawing/2014/main" id="{A6839269-5D96-705C-0877-8CD8C342D4E8}"/>
              </a:ext>
            </a:extLst>
          </p:cNvPr>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420819" flipH="1">
            <a:off x="10523045" y="1822532"/>
            <a:ext cx="873150" cy="87315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Water outline">
            <a:extLst>
              <a:ext uri="{FF2B5EF4-FFF2-40B4-BE49-F238E27FC236}">
                <a16:creationId xmlns:a16="http://schemas.microsoft.com/office/drawing/2014/main" id="{87CC8982-BC0E-F8D4-7478-3A7DCBC027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38519" y="1801907"/>
            <a:ext cx="914400" cy="914400"/>
          </a:xfrm>
          <a:prstGeom prst="rect">
            <a:avLst/>
          </a:prstGeom>
        </p:spPr>
      </p:pic>
      <p:pic>
        <p:nvPicPr>
          <p:cNvPr id="10" name="Picture 9">
            <a:extLst>
              <a:ext uri="{FF2B5EF4-FFF2-40B4-BE49-F238E27FC236}">
                <a16:creationId xmlns:a16="http://schemas.microsoft.com/office/drawing/2014/main" id="{D4EED3DB-E663-EFCE-867A-D4E84E0E6230}"/>
              </a:ext>
            </a:extLst>
          </p:cNvPr>
          <p:cNvPicPr>
            <a:picLocks noChangeAspect="1"/>
          </p:cNvPicPr>
          <p:nvPr/>
        </p:nvPicPr>
        <p:blipFill rotWithShape="1">
          <a:blip r:embed="rId7"/>
          <a:srcRect b="21152"/>
          <a:stretch/>
        </p:blipFill>
        <p:spPr>
          <a:xfrm>
            <a:off x="7327855" y="4319429"/>
            <a:ext cx="4864145" cy="2538571"/>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37C684C6-B0E7-27D5-F32E-6895B746D3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416" y="6101402"/>
            <a:ext cx="1871476" cy="499873"/>
          </a:xfrm>
          <a:prstGeom prst="rect">
            <a:avLst/>
          </a:prstGeom>
        </p:spPr>
      </p:pic>
    </p:spTree>
    <p:custDataLst>
      <p:tags r:id="rId1"/>
    </p:custDataLst>
    <p:extLst>
      <p:ext uri="{BB962C8B-B14F-4D97-AF65-F5344CB8AC3E}">
        <p14:creationId xmlns:p14="http://schemas.microsoft.com/office/powerpoint/2010/main" val="102981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84BC9FA-A6BA-1DF3-E387-1C8CE1661CF6}"/>
              </a:ext>
            </a:extLst>
          </p:cNvPr>
          <p:cNvSpPr>
            <a:spLocks noGrp="1"/>
          </p:cNvSpPr>
          <p:nvPr>
            <p:ph idx="1"/>
          </p:nvPr>
        </p:nvSpPr>
        <p:spPr>
          <a:xfrm>
            <a:off x="1326777" y="1775012"/>
            <a:ext cx="10865224" cy="4419600"/>
          </a:xfrm>
        </p:spPr>
        <p:txBody>
          <a:bodyPr anchor="t">
            <a:normAutofit/>
          </a:bodyPr>
          <a:lstStyle/>
          <a:p>
            <a:pPr marL="0" indent="0">
              <a:buNone/>
            </a:pPr>
            <a:r>
              <a:rPr lang="en-US" sz="4000" b="1" dirty="0"/>
              <a:t>Good Additions:</a:t>
            </a:r>
            <a:endParaRPr lang="en-US" dirty="0"/>
          </a:p>
          <a:p>
            <a:r>
              <a:rPr lang="en-US" dirty="0"/>
              <a:t>SHADE:  </a:t>
            </a:r>
            <a:br>
              <a:rPr lang="en-US" dirty="0"/>
            </a:br>
            <a:r>
              <a:rPr lang="en-US" dirty="0"/>
              <a:t>from the environment, reflective vests…</a:t>
            </a:r>
            <a:br>
              <a:rPr lang="en-US" dirty="0"/>
            </a:br>
            <a:endParaRPr lang="en-US" dirty="0"/>
          </a:p>
          <a:p>
            <a:r>
              <a:rPr lang="en-US" dirty="0"/>
              <a:t>CONTACT: </a:t>
            </a:r>
            <a:br>
              <a:rPr lang="en-US" dirty="0"/>
            </a:br>
            <a:r>
              <a:rPr lang="en-US" dirty="0"/>
              <a:t>Grass, kennel pads,</a:t>
            </a:r>
            <a:br>
              <a:rPr lang="en-US" dirty="0"/>
            </a:br>
            <a:r>
              <a:rPr lang="en-US" dirty="0"/>
              <a:t>ice packs/vests, 6” below dirt…</a:t>
            </a:r>
          </a:p>
        </p:txBody>
      </p:sp>
      <p:sp>
        <p:nvSpPr>
          <p:cNvPr id="2" name="Title 1">
            <a:extLst>
              <a:ext uri="{FF2B5EF4-FFF2-40B4-BE49-F238E27FC236}">
                <a16:creationId xmlns:a16="http://schemas.microsoft.com/office/drawing/2014/main" id="{C96D54CD-2810-466F-9FD5-3E2EC8C0ED69}"/>
              </a:ext>
            </a:extLst>
          </p:cNvPr>
          <p:cNvSpPr>
            <a:spLocks noGrp="1"/>
          </p:cNvSpPr>
          <p:nvPr>
            <p:ph type="title"/>
          </p:nvPr>
        </p:nvSpPr>
        <p:spPr>
          <a:xfrm>
            <a:off x="171450" y="394014"/>
            <a:ext cx="12020550" cy="615636"/>
          </a:xfrm>
        </p:spPr>
        <p:txBody>
          <a:bodyPr>
            <a:noAutofit/>
          </a:bodyPr>
          <a:lstStyle/>
          <a:p>
            <a:r>
              <a:rPr lang="en-US" dirty="0"/>
              <a:t>Supportive Cooling Methods</a:t>
            </a:r>
          </a:p>
        </p:txBody>
      </p:sp>
      <p:sp>
        <p:nvSpPr>
          <p:cNvPr id="18" name="Rectangle 17">
            <a:extLst>
              <a:ext uri="{FF2B5EF4-FFF2-40B4-BE49-F238E27FC236}">
                <a16:creationId xmlns:a16="http://schemas.microsoft.com/office/drawing/2014/main" id="{0A449AB3-3AE2-85B7-A0E4-A5884C393981}"/>
              </a:ext>
            </a:extLst>
          </p:cNvPr>
          <p:cNvSpPr/>
          <p:nvPr/>
        </p:nvSpPr>
        <p:spPr>
          <a:xfrm>
            <a:off x="8266" y="1096611"/>
            <a:ext cx="726778" cy="22860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2290" name="Picture 2" descr="Ice Bag Vector Images (over 12,000)">
            <a:extLst>
              <a:ext uri="{FF2B5EF4-FFF2-40B4-BE49-F238E27FC236}">
                <a16:creationId xmlns:a16="http://schemas.microsoft.com/office/drawing/2014/main" id="{B936E110-3E38-B19A-6D42-58C48F226CE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01" y="3963838"/>
            <a:ext cx="1544731" cy="1544731"/>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Beach umbrella with solid fill">
            <a:extLst>
              <a:ext uri="{FF2B5EF4-FFF2-40B4-BE49-F238E27FC236}">
                <a16:creationId xmlns:a16="http://schemas.microsoft.com/office/drawing/2014/main" id="{AB4211F8-214A-5977-FCF8-B5439AB9FA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577" y="2628302"/>
            <a:ext cx="914400" cy="914400"/>
          </a:xfrm>
          <a:prstGeom prst="rect">
            <a:avLst/>
          </a:prstGeom>
        </p:spPr>
      </p:pic>
      <p:pic>
        <p:nvPicPr>
          <p:cNvPr id="12292" name="Picture 4" descr="Chillybuddy Canine Cooling Jacket - Clean Run">
            <a:extLst>
              <a:ext uri="{FF2B5EF4-FFF2-40B4-BE49-F238E27FC236}">
                <a16:creationId xmlns:a16="http://schemas.microsoft.com/office/drawing/2014/main" id="{FA7B54A1-0CA1-FD85-CD0F-8E34846A2272}"/>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86340" y="1531969"/>
            <a:ext cx="2649070" cy="24528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wo dogs lying on grass&#10;&#10;Description automatically generated">
            <a:extLst>
              <a:ext uri="{FF2B5EF4-FFF2-40B4-BE49-F238E27FC236}">
                <a16:creationId xmlns:a16="http://schemas.microsoft.com/office/drawing/2014/main" id="{30E9FD09-5409-440F-93D7-A825A27EA30E}"/>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27168" t="25882" r="6253" b="5741"/>
          <a:stretch/>
        </p:blipFill>
        <p:spPr>
          <a:xfrm>
            <a:off x="7917675" y="3931523"/>
            <a:ext cx="4274325" cy="2926477"/>
          </a:xfrm>
          <a:prstGeom prst="rect">
            <a:avLst/>
          </a:prstGeom>
        </p:spPr>
      </p:pic>
      <p:pic>
        <p:nvPicPr>
          <p:cNvPr id="9" name="Picture 8" descr="A black and white logo&#10;&#10;Description automatically generated">
            <a:extLst>
              <a:ext uri="{FF2B5EF4-FFF2-40B4-BE49-F238E27FC236}">
                <a16:creationId xmlns:a16="http://schemas.microsoft.com/office/drawing/2014/main" id="{7BA3EE0A-D66C-322B-EAB2-6C007B3A0F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416" y="6101402"/>
            <a:ext cx="1871476" cy="499873"/>
          </a:xfrm>
          <a:prstGeom prst="rect">
            <a:avLst/>
          </a:prstGeom>
        </p:spPr>
      </p:pic>
    </p:spTree>
    <p:custDataLst>
      <p:tags r:id="rId1"/>
    </p:custDataLst>
    <p:extLst>
      <p:ext uri="{BB962C8B-B14F-4D97-AF65-F5344CB8AC3E}">
        <p14:creationId xmlns:p14="http://schemas.microsoft.com/office/powerpoint/2010/main" val="728715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4014"/>
            <a:ext cx="12192000" cy="615636"/>
          </a:xfrm>
        </p:spPr>
        <p:txBody>
          <a:bodyPr>
            <a:normAutofit fontScale="90000"/>
          </a:bodyPr>
          <a:lstStyle/>
          <a:p>
            <a:r>
              <a:rPr lang="en-US" dirty="0">
                <a:solidFill>
                  <a:schemeClr val="accent1"/>
                </a:solidFill>
              </a:rPr>
              <a:t>Overview: </a:t>
            </a:r>
            <a:r>
              <a:rPr lang="en-US" dirty="0">
                <a:solidFill>
                  <a:schemeClr val="accent1">
                    <a:lumMod val="20000"/>
                    <a:lumOff val="80000"/>
                  </a:schemeClr>
                </a:solidFill>
              </a:rPr>
              <a:t>Beating the Heat</a:t>
            </a:r>
            <a:endParaRPr lang="en-US" dirty="0"/>
          </a:p>
        </p:txBody>
      </p:sp>
      <p:sp>
        <p:nvSpPr>
          <p:cNvPr id="12" name="Content Placeholder 11">
            <a:extLst>
              <a:ext uri="{FF2B5EF4-FFF2-40B4-BE49-F238E27FC236}">
                <a16:creationId xmlns:a16="http://schemas.microsoft.com/office/drawing/2014/main" id="{20EF3D6F-4C01-971A-ED15-3CF116AE72EC}"/>
              </a:ext>
            </a:extLst>
          </p:cNvPr>
          <p:cNvSpPr>
            <a:spLocks noGrp="1"/>
          </p:cNvSpPr>
          <p:nvPr>
            <p:ph idx="1"/>
          </p:nvPr>
        </p:nvSpPr>
        <p:spPr>
          <a:xfrm>
            <a:off x="532263" y="1498092"/>
            <a:ext cx="11659737" cy="5372099"/>
          </a:xfrm>
        </p:spPr>
        <p:txBody>
          <a:bodyPr>
            <a:normAutofit/>
          </a:bodyPr>
          <a:lstStyle/>
          <a:p>
            <a:pPr fontAlgn="base"/>
            <a:r>
              <a:rPr lang="en-US" sz="3200" dirty="0"/>
              <a:t>Understanding Heat Injuries</a:t>
            </a:r>
          </a:p>
          <a:p>
            <a:pPr fontAlgn="base"/>
            <a:r>
              <a:rPr lang="en-US" dirty="0"/>
              <a:t>Life-Style Prevention: ABCs of Heat Safety</a:t>
            </a:r>
          </a:p>
          <a:p>
            <a:pPr fontAlgn="base"/>
            <a:r>
              <a:rPr lang="en-US" dirty="0"/>
              <a:t>Effective Breaks</a:t>
            </a:r>
          </a:p>
          <a:p>
            <a:pPr fontAlgn="base"/>
            <a:r>
              <a:rPr lang="en-US" dirty="0"/>
              <a:t>Continuum of Heat Injuries</a:t>
            </a:r>
          </a:p>
          <a:p>
            <a:pPr fontAlgn="base"/>
            <a:r>
              <a:rPr lang="en-US" dirty="0"/>
              <a:t>Heat Code Treatment</a:t>
            </a:r>
          </a:p>
          <a:p>
            <a:pPr marL="571500" lvl="1" indent="0" fontAlgn="base">
              <a:buNone/>
            </a:pPr>
            <a:endParaRPr lang="en-US" dirty="0"/>
          </a:p>
          <a:p>
            <a:pPr fontAlgn="base"/>
            <a:endParaRPr lang="en-US" sz="3200" dirty="0"/>
          </a:p>
          <a:p>
            <a:pPr fontAlgn="base"/>
            <a:endParaRPr lang="en-US" sz="3200" dirty="0"/>
          </a:p>
        </p:txBody>
      </p:sp>
      <p:sp>
        <p:nvSpPr>
          <p:cNvPr id="9" name="Text Placeholder 8">
            <a:extLst>
              <a:ext uri="{FF2B5EF4-FFF2-40B4-BE49-F238E27FC236}">
                <a16:creationId xmlns:a16="http://schemas.microsoft.com/office/drawing/2014/main" id="{C9659ECF-EEED-71AA-D269-5668AB0FBDDA}"/>
              </a:ext>
            </a:extLst>
          </p:cNvPr>
          <p:cNvSpPr>
            <a:spLocks noGrp="1"/>
          </p:cNvSpPr>
          <p:nvPr>
            <p:ph type="body" sz="quarter" idx="4294967295"/>
          </p:nvPr>
        </p:nvSpPr>
        <p:spPr>
          <a:xfrm>
            <a:off x="0" y="0"/>
            <a:ext cx="1589088" cy="6858000"/>
          </a:xfrm>
        </p:spPr>
        <p:txBody>
          <a:bodyPr/>
          <a:lstStyle/>
          <a:p>
            <a:pPr marL="0" indent="0">
              <a:buNone/>
            </a:pPr>
            <a:r>
              <a:rPr lang="en-US" dirty="0"/>
              <a:t>PREVENTTION</a:t>
            </a:r>
          </a:p>
        </p:txBody>
      </p:sp>
    </p:spTree>
    <p:custDataLst>
      <p:tags r:id="rId1"/>
    </p:custDataLst>
    <p:extLst>
      <p:ext uri="{BB962C8B-B14F-4D97-AF65-F5344CB8AC3E}">
        <p14:creationId xmlns:p14="http://schemas.microsoft.com/office/powerpoint/2010/main" val="2625834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B9A0B7-3827-E07F-CF28-454946AE2507}"/>
              </a:ext>
            </a:extLst>
          </p:cNvPr>
          <p:cNvSpPr/>
          <p:nvPr/>
        </p:nvSpPr>
        <p:spPr>
          <a:xfrm>
            <a:off x="5046420" y="0"/>
            <a:ext cx="714558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p:nvPr>
        </p:nvSpPr>
        <p:spPr>
          <a:xfrm>
            <a:off x="212865" y="552246"/>
            <a:ext cx="4620683" cy="615636"/>
          </a:xfrm>
        </p:spPr>
        <p:txBody>
          <a:bodyPr>
            <a:normAutofit fontScale="90000"/>
          </a:bodyPr>
          <a:lstStyle/>
          <a:p>
            <a:r>
              <a:rPr lang="en-US" dirty="0"/>
              <a:t>Hydration</a:t>
            </a:r>
          </a:p>
        </p:txBody>
      </p:sp>
      <p:sp>
        <p:nvSpPr>
          <p:cNvPr id="2" name="Content Placeholder 1"/>
          <p:cNvSpPr>
            <a:spLocks noGrp="1"/>
          </p:cNvSpPr>
          <p:nvPr>
            <p:ph idx="1"/>
          </p:nvPr>
        </p:nvSpPr>
        <p:spPr>
          <a:xfrm>
            <a:off x="5300704" y="0"/>
            <a:ext cx="6891294" cy="6857999"/>
          </a:xfrm>
        </p:spPr>
        <p:txBody>
          <a:bodyPr>
            <a:normAutofit fontScale="92500" lnSpcReduction="10000"/>
          </a:bodyPr>
          <a:lstStyle/>
          <a:p>
            <a:r>
              <a:rPr lang="en-US" sz="3600" dirty="0"/>
              <a:t>“Cheek check”</a:t>
            </a:r>
          </a:p>
          <a:p>
            <a:pPr lvl="1"/>
            <a:r>
              <a:rPr lang="en-US" sz="3200" dirty="0"/>
              <a:t>Normal: moist/wet/juicy</a:t>
            </a:r>
          </a:p>
          <a:p>
            <a:pPr lvl="1"/>
            <a:r>
              <a:rPr lang="en-US" sz="3200" dirty="0"/>
              <a:t>Dehydrated: dry/sticky/tacky</a:t>
            </a:r>
          </a:p>
          <a:p>
            <a:pPr lvl="1"/>
            <a:endParaRPr lang="en-US" sz="3200" dirty="0"/>
          </a:p>
          <a:p>
            <a:r>
              <a:rPr lang="en-US" sz="3600" dirty="0"/>
              <a:t>Skin turgor aka “tent test”</a:t>
            </a:r>
          </a:p>
          <a:p>
            <a:pPr lvl="1"/>
            <a:r>
              <a:rPr lang="en-US" sz="3200" dirty="0"/>
              <a:t>Lift and release skin</a:t>
            </a:r>
          </a:p>
          <a:p>
            <a:pPr lvl="1"/>
            <a:r>
              <a:rPr lang="en-US" sz="3200" dirty="0"/>
              <a:t>Normal: snaps into place</a:t>
            </a:r>
          </a:p>
          <a:p>
            <a:pPr lvl="1"/>
            <a:r>
              <a:rPr lang="en-US" sz="3200" dirty="0"/>
              <a:t>Dehydrated: slow to return</a:t>
            </a:r>
          </a:p>
          <a:p>
            <a:pPr lvl="1"/>
            <a:endParaRPr lang="en-US" sz="3200" dirty="0"/>
          </a:p>
          <a:p>
            <a:r>
              <a:rPr lang="en-US" sz="3600" dirty="0"/>
              <a:t>Urine (sometimes)</a:t>
            </a:r>
          </a:p>
          <a:p>
            <a:pPr lvl="1"/>
            <a:r>
              <a:rPr lang="en-US" sz="3200" dirty="0"/>
              <a:t>Dehydrated: low volume, </a:t>
            </a:r>
            <a:br>
              <a:rPr lang="en-US" sz="3200" dirty="0"/>
            </a:br>
            <a:r>
              <a:rPr lang="en-US" sz="3200" dirty="0"/>
              <a:t>dark and strong odor</a:t>
            </a:r>
          </a:p>
        </p:txBody>
      </p:sp>
      <p:pic>
        <p:nvPicPr>
          <p:cNvPr id="5" name="Picture 4"/>
          <p:cNvPicPr>
            <a:picLocks noChangeAspect="1"/>
          </p:cNvPicPr>
          <p:nvPr/>
        </p:nvPicPr>
        <p:blipFill rotWithShape="1">
          <a:blip r:embed="rId4"/>
          <a:srcRect r="25283"/>
          <a:stretch/>
        </p:blipFill>
        <p:spPr>
          <a:xfrm flipH="1">
            <a:off x="-1" y="1485900"/>
            <a:ext cx="5046417" cy="3929299"/>
          </a:xfrm>
          <a:prstGeom prst="rect">
            <a:avLst/>
          </a:prstGeom>
        </p:spPr>
      </p:pic>
      <p:sp>
        <p:nvSpPr>
          <p:cNvPr id="6" name="Rectangle 5">
            <a:extLst>
              <a:ext uri="{FF2B5EF4-FFF2-40B4-BE49-F238E27FC236}">
                <a16:creationId xmlns:a16="http://schemas.microsoft.com/office/drawing/2014/main" id="{71FF0530-7FA7-5512-AFED-1A96FA02E173}"/>
              </a:ext>
            </a:extLst>
          </p:cNvPr>
          <p:cNvSpPr/>
          <p:nvPr/>
        </p:nvSpPr>
        <p:spPr>
          <a:xfrm>
            <a:off x="0" y="5418666"/>
            <a:ext cx="5046419" cy="143933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7" name="Picture 6" descr="Text&#10;&#10;Description automatically generated">
            <a:extLst>
              <a:ext uri="{FF2B5EF4-FFF2-40B4-BE49-F238E27FC236}">
                <a16:creationId xmlns:a16="http://schemas.microsoft.com/office/drawing/2014/main" id="{050F4F81-2011-E75A-8ED9-069DD5EF15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865" y="6305754"/>
            <a:ext cx="1871476" cy="499873"/>
          </a:xfrm>
          <a:prstGeom prst="rect">
            <a:avLst/>
          </a:prstGeom>
        </p:spPr>
      </p:pic>
    </p:spTree>
    <p:custDataLst>
      <p:tags r:id="rId1"/>
    </p:custDataLst>
    <p:extLst>
      <p:ext uri="{BB962C8B-B14F-4D97-AF65-F5344CB8AC3E}">
        <p14:creationId xmlns:p14="http://schemas.microsoft.com/office/powerpoint/2010/main" val="388991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B9A0B7-3827-E07F-CF28-454946AE2507}"/>
              </a:ext>
            </a:extLst>
          </p:cNvPr>
          <p:cNvSpPr/>
          <p:nvPr/>
        </p:nvSpPr>
        <p:spPr>
          <a:xfrm>
            <a:off x="5046420" y="0"/>
            <a:ext cx="714558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p:nvPr>
        </p:nvSpPr>
        <p:spPr>
          <a:xfrm>
            <a:off x="212865" y="552246"/>
            <a:ext cx="4620683" cy="615636"/>
          </a:xfrm>
        </p:spPr>
        <p:txBody>
          <a:bodyPr>
            <a:normAutofit fontScale="90000"/>
          </a:bodyPr>
          <a:lstStyle/>
          <a:p>
            <a:r>
              <a:rPr lang="en-US" dirty="0"/>
              <a:t>Hydration</a:t>
            </a:r>
          </a:p>
        </p:txBody>
      </p:sp>
      <p:sp>
        <p:nvSpPr>
          <p:cNvPr id="2" name="Content Placeholder 1"/>
          <p:cNvSpPr>
            <a:spLocks noGrp="1"/>
          </p:cNvSpPr>
          <p:nvPr>
            <p:ph idx="1"/>
          </p:nvPr>
        </p:nvSpPr>
        <p:spPr>
          <a:xfrm>
            <a:off x="5300704" y="0"/>
            <a:ext cx="6891294" cy="6857999"/>
          </a:xfrm>
        </p:spPr>
        <p:txBody>
          <a:bodyPr>
            <a:normAutofit/>
          </a:bodyPr>
          <a:lstStyle/>
          <a:p>
            <a:r>
              <a:rPr lang="en-US" dirty="0"/>
              <a:t>Palatability</a:t>
            </a:r>
          </a:p>
          <a:p>
            <a:pPr lvl="1"/>
            <a:r>
              <a:rPr lang="en-US" dirty="0"/>
              <a:t>Clean</a:t>
            </a:r>
          </a:p>
          <a:p>
            <a:pPr lvl="1"/>
            <a:r>
              <a:rPr lang="en-US" dirty="0"/>
              <a:t>Cold (if possible)</a:t>
            </a:r>
          </a:p>
          <a:p>
            <a:pPr lvl="1"/>
            <a:r>
              <a:rPr lang="en-US" i="1" dirty="0">
                <a:solidFill>
                  <a:schemeClr val="accent4"/>
                </a:solidFill>
              </a:rPr>
              <a:t>Consider (safe) FLAVORING!! </a:t>
            </a:r>
          </a:p>
          <a:p>
            <a:pPr lvl="1"/>
            <a:endParaRPr lang="en-US" i="1" dirty="0">
              <a:solidFill>
                <a:schemeClr val="accent4"/>
              </a:solidFill>
            </a:endParaRPr>
          </a:p>
          <a:p>
            <a:r>
              <a:rPr lang="en-US" dirty="0"/>
              <a:t>Hydration logistics</a:t>
            </a:r>
          </a:p>
          <a:p>
            <a:pPr lvl="1"/>
            <a:r>
              <a:rPr lang="en-US" dirty="0"/>
              <a:t>Quantity</a:t>
            </a:r>
          </a:p>
          <a:p>
            <a:pPr lvl="1"/>
            <a:r>
              <a:rPr lang="en-US" dirty="0"/>
              <a:t>Transportation</a:t>
            </a:r>
          </a:p>
          <a:p>
            <a:pPr lvl="1"/>
            <a:r>
              <a:rPr lang="en-US" dirty="0"/>
              <a:t>Drinking Containers</a:t>
            </a:r>
          </a:p>
          <a:p>
            <a:pPr lvl="1"/>
            <a:endParaRPr lang="en-US" dirty="0"/>
          </a:p>
          <a:p>
            <a:endParaRPr lang="en-US" sz="3200"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5147" b="31251"/>
          <a:stretch/>
        </p:blipFill>
        <p:spPr>
          <a:xfrm>
            <a:off x="-1" y="1485900"/>
            <a:ext cx="5046417" cy="3929299"/>
          </a:xfrm>
          <a:prstGeom prst="rect">
            <a:avLst/>
          </a:prstGeom>
        </p:spPr>
      </p:pic>
      <p:sp>
        <p:nvSpPr>
          <p:cNvPr id="6" name="Rectangle 5">
            <a:extLst>
              <a:ext uri="{FF2B5EF4-FFF2-40B4-BE49-F238E27FC236}">
                <a16:creationId xmlns:a16="http://schemas.microsoft.com/office/drawing/2014/main" id="{71FF0530-7FA7-5512-AFED-1A96FA02E173}"/>
              </a:ext>
            </a:extLst>
          </p:cNvPr>
          <p:cNvSpPr/>
          <p:nvPr/>
        </p:nvSpPr>
        <p:spPr>
          <a:xfrm>
            <a:off x="0" y="5418666"/>
            <a:ext cx="5046419" cy="143933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7" name="Picture 6" descr="Text&#10;&#10;Description automatically generated">
            <a:extLst>
              <a:ext uri="{FF2B5EF4-FFF2-40B4-BE49-F238E27FC236}">
                <a16:creationId xmlns:a16="http://schemas.microsoft.com/office/drawing/2014/main" id="{050F4F81-2011-E75A-8ED9-069DD5EF15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865" y="6305754"/>
            <a:ext cx="1871476" cy="499873"/>
          </a:xfrm>
          <a:prstGeom prst="rect">
            <a:avLst/>
          </a:prstGeom>
        </p:spPr>
      </p:pic>
    </p:spTree>
    <p:custDataLst>
      <p:tags r:id="rId1"/>
    </p:custDataLst>
    <p:extLst>
      <p:ext uri="{BB962C8B-B14F-4D97-AF65-F5344CB8AC3E}">
        <p14:creationId xmlns:p14="http://schemas.microsoft.com/office/powerpoint/2010/main" val="2584338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FF0530-7FA7-5512-AFED-1A96FA02E173}"/>
              </a:ext>
            </a:extLst>
          </p:cNvPr>
          <p:cNvSpPr/>
          <p:nvPr/>
        </p:nvSpPr>
        <p:spPr>
          <a:xfrm>
            <a:off x="0" y="1456268"/>
            <a:ext cx="5046419" cy="540173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4FE8FC2F-BF08-28E4-DD4C-EDA92087D50E}"/>
              </a:ext>
            </a:extLst>
          </p:cNvPr>
          <p:cNvSpPr/>
          <p:nvPr/>
        </p:nvSpPr>
        <p:spPr>
          <a:xfrm>
            <a:off x="212865" y="1591733"/>
            <a:ext cx="4620683" cy="4425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 name="Rectangle 3">
            <a:extLst>
              <a:ext uri="{FF2B5EF4-FFF2-40B4-BE49-F238E27FC236}">
                <a16:creationId xmlns:a16="http://schemas.microsoft.com/office/drawing/2014/main" id="{0BB9A0B7-3827-E07F-CF28-454946AE2507}"/>
              </a:ext>
            </a:extLst>
          </p:cNvPr>
          <p:cNvSpPr/>
          <p:nvPr/>
        </p:nvSpPr>
        <p:spPr>
          <a:xfrm>
            <a:off x="5046420" y="0"/>
            <a:ext cx="714558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p:nvPr>
        </p:nvSpPr>
        <p:spPr>
          <a:xfrm>
            <a:off x="212865" y="552246"/>
            <a:ext cx="4620683" cy="615636"/>
          </a:xfrm>
        </p:spPr>
        <p:txBody>
          <a:bodyPr>
            <a:normAutofit fontScale="90000"/>
          </a:bodyPr>
          <a:lstStyle/>
          <a:p>
            <a:r>
              <a:rPr lang="en-US" dirty="0"/>
              <a:t>Flavor</a:t>
            </a:r>
          </a:p>
        </p:txBody>
      </p:sp>
      <p:sp>
        <p:nvSpPr>
          <p:cNvPr id="2" name="Content Placeholder 1"/>
          <p:cNvSpPr>
            <a:spLocks noGrp="1"/>
          </p:cNvSpPr>
          <p:nvPr>
            <p:ph idx="1"/>
          </p:nvPr>
        </p:nvSpPr>
        <p:spPr>
          <a:xfrm>
            <a:off x="5259284" y="0"/>
            <a:ext cx="6932714" cy="6857999"/>
          </a:xfrm>
        </p:spPr>
        <p:txBody>
          <a:bodyPr>
            <a:normAutofit/>
          </a:bodyPr>
          <a:lstStyle/>
          <a:p>
            <a:r>
              <a:rPr lang="en-US" dirty="0"/>
              <a:t>Add product only to flavor</a:t>
            </a:r>
          </a:p>
          <a:p>
            <a:pPr lvl="1"/>
            <a:r>
              <a:rPr lang="en-US" dirty="0"/>
              <a:t>If ‘electrolyte replacement’ </a:t>
            </a:r>
            <a:br>
              <a:rPr lang="en-US" dirty="0"/>
            </a:br>
            <a:r>
              <a:rPr lang="en-US" dirty="0"/>
              <a:t>don’t use full strength </a:t>
            </a:r>
          </a:p>
          <a:p>
            <a:pPr lvl="1"/>
            <a:r>
              <a:rPr lang="en-US" dirty="0"/>
              <a:t>No electrolyte loss through panting</a:t>
            </a:r>
          </a:p>
          <a:p>
            <a:endParaRPr lang="en-US" dirty="0"/>
          </a:p>
          <a:p>
            <a:r>
              <a:rPr lang="en-US" dirty="0"/>
              <a:t>Sweet Dangers:  </a:t>
            </a:r>
          </a:p>
          <a:p>
            <a:pPr lvl="1"/>
            <a:r>
              <a:rPr lang="en-US" dirty="0"/>
              <a:t>Xylitol, Grape…</a:t>
            </a:r>
            <a:br>
              <a:rPr lang="en-US" dirty="0"/>
            </a:br>
            <a:endParaRPr lang="en-US" dirty="0"/>
          </a:p>
          <a:p>
            <a:r>
              <a:rPr lang="en-US" dirty="0"/>
              <a:t>Savory Dangers: </a:t>
            </a:r>
          </a:p>
          <a:p>
            <a:pPr lvl="1"/>
            <a:r>
              <a:rPr lang="en-US" dirty="0"/>
              <a:t>Salt, Garlic, Onion…</a:t>
            </a:r>
          </a:p>
        </p:txBody>
      </p:sp>
      <p:pic>
        <p:nvPicPr>
          <p:cNvPr id="7" name="Picture 6" descr="Text&#10;&#10;Description automatically generated">
            <a:extLst>
              <a:ext uri="{FF2B5EF4-FFF2-40B4-BE49-F238E27FC236}">
                <a16:creationId xmlns:a16="http://schemas.microsoft.com/office/drawing/2014/main" id="{050F4F81-2011-E75A-8ED9-069DD5EF15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865" y="6305754"/>
            <a:ext cx="1871476" cy="499873"/>
          </a:xfrm>
          <a:prstGeom prst="rect">
            <a:avLst/>
          </a:prstGeom>
        </p:spPr>
      </p:pic>
      <p:pic>
        <p:nvPicPr>
          <p:cNvPr id="8" name="Picture 2" descr="Nulo Hydrate Rotisserie Chicken Flavor Water Enhancer Liquid Dog Supplement, 1.62-oz, case of 12 slide 1 of 8">
            <a:extLst>
              <a:ext uri="{FF2B5EF4-FFF2-40B4-BE49-F238E27FC236}">
                <a16:creationId xmlns:a16="http://schemas.microsoft.com/office/drawing/2014/main" id="{6B703C6E-B608-09B5-4B7D-15054DEE6F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0157" y="2153136"/>
            <a:ext cx="2206097" cy="34244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4526E48-5F7E-0973-40CA-7529D899CAE7}"/>
              </a:ext>
            </a:extLst>
          </p:cNvPr>
          <p:cNvSpPr txBox="1"/>
          <p:nvPr/>
        </p:nvSpPr>
        <p:spPr>
          <a:xfrm>
            <a:off x="978114" y="5638998"/>
            <a:ext cx="30901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www.K9MEDIC.com/amazon</a:t>
            </a:r>
          </a:p>
        </p:txBody>
      </p:sp>
    </p:spTree>
    <p:custDataLst>
      <p:tags r:id="rId1"/>
    </p:custDataLst>
    <p:extLst>
      <p:ext uri="{BB962C8B-B14F-4D97-AF65-F5344CB8AC3E}">
        <p14:creationId xmlns:p14="http://schemas.microsoft.com/office/powerpoint/2010/main" val="1537094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4062" y="357361"/>
            <a:ext cx="11742622" cy="1252727"/>
          </a:xfrm>
        </p:spPr>
        <p:txBody>
          <a:bodyPr>
            <a:normAutofit/>
          </a:bodyPr>
          <a:lstStyle/>
          <a:p>
            <a:r>
              <a:rPr lang="en-US" dirty="0"/>
              <a:t>Hydration</a:t>
            </a:r>
          </a:p>
        </p:txBody>
      </p:sp>
      <p:sp>
        <p:nvSpPr>
          <p:cNvPr id="2" name="Content Placeholder 1"/>
          <p:cNvSpPr>
            <a:spLocks noGrp="1"/>
          </p:cNvSpPr>
          <p:nvPr>
            <p:ph idx="1"/>
          </p:nvPr>
        </p:nvSpPr>
        <p:spPr>
          <a:xfrm>
            <a:off x="4038600" y="2251658"/>
            <a:ext cx="7988084" cy="4618826"/>
          </a:xfrm>
        </p:spPr>
        <p:txBody>
          <a:bodyPr>
            <a:normAutofit fontScale="92500" lnSpcReduction="10000"/>
          </a:bodyPr>
          <a:lstStyle/>
          <a:p>
            <a:r>
              <a:rPr lang="en-US" dirty="0"/>
              <a:t>Hydration</a:t>
            </a:r>
          </a:p>
          <a:p>
            <a:pPr lvl="1"/>
            <a:r>
              <a:rPr lang="en-US" dirty="0"/>
              <a:t>Quantity</a:t>
            </a:r>
          </a:p>
          <a:p>
            <a:pPr lvl="1"/>
            <a:r>
              <a:rPr lang="en-US" dirty="0"/>
              <a:t>Transportation</a:t>
            </a:r>
          </a:p>
          <a:p>
            <a:pPr lvl="1"/>
            <a:r>
              <a:rPr lang="en-US" dirty="0"/>
              <a:t>Drinking Containers</a:t>
            </a:r>
          </a:p>
          <a:p>
            <a:pPr lvl="1"/>
            <a:endParaRPr lang="en-US" dirty="0"/>
          </a:p>
          <a:p>
            <a:r>
              <a:rPr lang="en-US" dirty="0"/>
              <a:t>Palatability</a:t>
            </a:r>
          </a:p>
          <a:p>
            <a:pPr lvl="1"/>
            <a:r>
              <a:rPr lang="en-US" dirty="0"/>
              <a:t>Clean</a:t>
            </a:r>
          </a:p>
          <a:p>
            <a:pPr lvl="1"/>
            <a:r>
              <a:rPr lang="en-US" dirty="0"/>
              <a:t>Cold (if possible)</a:t>
            </a:r>
          </a:p>
          <a:p>
            <a:pPr lvl="1"/>
            <a:r>
              <a:rPr lang="en-US" i="1" dirty="0">
                <a:solidFill>
                  <a:schemeClr val="accent4"/>
                </a:solidFill>
              </a:rPr>
              <a:t>Consider (safe) FLAVORING!!</a:t>
            </a:r>
            <a:endParaRPr lang="en-US" dirty="0"/>
          </a:p>
        </p:txBody>
      </p:sp>
      <p:pic>
        <p:nvPicPr>
          <p:cNvPr id="4" name="Content Placeholder 3"/>
          <p:cNvPicPr>
            <a:picLocks noChangeAspect="1"/>
          </p:cNvPicPr>
          <p:nvPr/>
        </p:nvPicPr>
        <p:blipFill rotWithShape="1">
          <a:blip r:embed="rId4"/>
          <a:srcRect l="17610" r="27988"/>
          <a:stretch/>
        </p:blipFill>
        <p:spPr>
          <a:xfrm>
            <a:off x="0" y="2239173"/>
            <a:ext cx="3768574" cy="4618826"/>
          </a:xfrm>
          <a:prstGeom prst="rect">
            <a:avLst/>
          </a:prstGeom>
        </p:spPr>
      </p:pic>
      <p:grpSp>
        <p:nvGrpSpPr>
          <p:cNvPr id="6" name="Group 5">
            <a:extLst>
              <a:ext uri="{FF2B5EF4-FFF2-40B4-BE49-F238E27FC236}">
                <a16:creationId xmlns:a16="http://schemas.microsoft.com/office/drawing/2014/main" id="{923A3E3F-6144-42EA-8A8F-32FD76073B9A}"/>
              </a:ext>
            </a:extLst>
          </p:cNvPr>
          <p:cNvGrpSpPr/>
          <p:nvPr/>
        </p:nvGrpSpPr>
        <p:grpSpPr>
          <a:xfrm rot="1083361">
            <a:off x="8454963" y="1763808"/>
            <a:ext cx="3809447" cy="3330384"/>
            <a:chOff x="422746" y="3039917"/>
            <a:chExt cx="2591025" cy="2328874"/>
          </a:xfrm>
        </p:grpSpPr>
        <p:pic>
          <p:nvPicPr>
            <p:cNvPr id="7" name="Picture 6">
              <a:extLst>
                <a:ext uri="{FF2B5EF4-FFF2-40B4-BE49-F238E27FC236}">
                  <a16:creationId xmlns:a16="http://schemas.microsoft.com/office/drawing/2014/main" id="{7EB5E4CC-8335-4FEA-A5E0-0D82B3639038}"/>
                </a:ext>
              </a:extLst>
            </p:cNvPr>
            <p:cNvPicPr>
              <a:picLocks noChangeAspect="1"/>
            </p:cNvPicPr>
            <p:nvPr/>
          </p:nvPicPr>
          <p:blipFill>
            <a:blip r:embed="rId5"/>
            <a:stretch>
              <a:fillRect/>
            </a:stretch>
          </p:blipFill>
          <p:spPr>
            <a:xfrm>
              <a:off x="422746" y="3039917"/>
              <a:ext cx="2591025" cy="232887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962131D4-B28B-4FFD-8C9F-B3E32E543D5F}"/>
                </a:ext>
              </a:extLst>
            </p:cNvPr>
            <p:cNvSpPr txBox="1"/>
            <p:nvPr/>
          </p:nvSpPr>
          <p:spPr>
            <a:xfrm rot="21263939">
              <a:off x="519575" y="3365697"/>
              <a:ext cx="2406729" cy="18293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t>HOMEWORK:</a:t>
              </a:r>
              <a:br>
                <a:rPr kumimoji="0" lang="en-US" sz="20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br>
              <a:br>
                <a:rPr kumimoji="0" lang="en-US" sz="20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br>
              <a:r>
                <a:rPr kumimoji="0" lang="en-US" sz="24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t>Figure out…</a:t>
              </a:r>
              <a:br>
                <a:rPr kumimoji="0" lang="en-US" sz="24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br>
              <a:br>
                <a:rPr kumimoji="0" lang="en-US" sz="20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br>
              <a:r>
                <a:rPr kumimoji="0" lang="en-US" sz="2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How can I keep my K9(s) fully hydrated when I check /15min?</a:t>
              </a:r>
              <a:br>
                <a:rPr kumimoji="0" lang="en-US" sz="2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br>
              <a:r>
                <a:rPr kumimoji="0" lang="en-US" sz="2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p>
          </p:txBody>
        </p:sp>
      </p:grpSp>
    </p:spTree>
    <p:custDataLst>
      <p:tags r:id="rId1"/>
    </p:custDataLst>
    <p:extLst>
      <p:ext uri="{BB962C8B-B14F-4D97-AF65-F5344CB8AC3E}">
        <p14:creationId xmlns:p14="http://schemas.microsoft.com/office/powerpoint/2010/main" val="360347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3685" y="0"/>
            <a:ext cx="8662999" cy="2106385"/>
          </a:xfrm>
        </p:spPr>
        <p:txBody>
          <a:bodyPr>
            <a:normAutofit/>
          </a:bodyPr>
          <a:lstStyle/>
          <a:p>
            <a:pPr algn="ctr"/>
            <a:r>
              <a:rPr lang="en-US" dirty="0"/>
              <a:t>💡Break Tip!</a:t>
            </a:r>
          </a:p>
        </p:txBody>
      </p:sp>
      <p:pic>
        <p:nvPicPr>
          <p:cNvPr id="4" name="Content Placeholder 3" descr="A dog looking at the camera&#10;&#10;Description automatically generated">
            <a:extLst>
              <a:ext uri="{FF2B5EF4-FFF2-40B4-BE49-F238E27FC236}">
                <a16:creationId xmlns:a16="http://schemas.microsoft.com/office/drawing/2014/main" id="{0ED9A46C-31A1-453A-B31C-9B94160A2620}"/>
              </a:ext>
            </a:extLst>
          </p:cNvPr>
          <p:cNvPicPr>
            <a:picLocks noGrp="1" noChangeAspect="1"/>
          </p:cNvPicPr>
          <p:nvPr>
            <p:ph idx="4294967295"/>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6938" t="3150" r="24472" b="42537"/>
          <a:stretch/>
        </p:blipFill>
        <p:spPr>
          <a:xfrm>
            <a:off x="-1" y="625"/>
            <a:ext cx="4474029" cy="6857375"/>
          </a:xfrm>
          <a:prstGeom prst="rect">
            <a:avLst/>
          </a:prstGeom>
        </p:spPr>
      </p:pic>
      <p:sp>
        <p:nvSpPr>
          <p:cNvPr id="14" name="TextBox 13"/>
          <p:cNvSpPr txBox="1"/>
          <p:nvPr/>
        </p:nvSpPr>
        <p:spPr>
          <a:xfrm>
            <a:off x="6215999" y="2876205"/>
            <a:ext cx="581068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egoe UI"/>
                <a:ea typeface="+mn-ea"/>
                <a:cs typeface="+mn-cs"/>
              </a:rPr>
              <a:t>Don’t restrict panting !</a:t>
            </a:r>
            <a:br>
              <a:rPr kumimoji="0" lang="en-US" sz="3600" b="0" i="0" u="none" strike="noStrike" kern="1200" cap="none" spc="0" normalizeH="0" baseline="0" noProof="0" dirty="0">
                <a:ln>
                  <a:noFill/>
                </a:ln>
                <a:solidFill>
                  <a:prstClr val="black"/>
                </a:solidFill>
                <a:effectLst/>
                <a:uLnTx/>
                <a:uFillTx/>
                <a:latin typeface="Segoe UI"/>
                <a:ea typeface="+mn-ea"/>
                <a:cs typeface="+mn-cs"/>
              </a:rPr>
            </a:br>
            <a:br>
              <a:rPr kumimoji="0" lang="en-US" sz="3600" b="0" i="0" u="none" strike="noStrike" kern="1200" cap="none" spc="0" normalizeH="0" baseline="0" noProof="0" dirty="0">
                <a:ln>
                  <a:noFill/>
                </a:ln>
                <a:solidFill>
                  <a:prstClr val="black"/>
                </a:solidFill>
                <a:effectLst/>
                <a:uLnTx/>
                <a:uFillTx/>
                <a:latin typeface="Segoe UI"/>
                <a:ea typeface="+mn-ea"/>
                <a:cs typeface="+mn-cs"/>
              </a:rPr>
            </a:br>
            <a:r>
              <a:rPr kumimoji="0" lang="en-US" sz="3600" b="0" i="0" u="none" strike="noStrike" kern="1200" cap="none" spc="0" normalizeH="0" baseline="0" noProof="0" dirty="0">
                <a:ln>
                  <a:noFill/>
                </a:ln>
                <a:solidFill>
                  <a:prstClr val="black"/>
                </a:solidFill>
                <a:effectLst/>
                <a:uLnTx/>
                <a:uFillTx/>
                <a:latin typeface="Segoe UI"/>
                <a:ea typeface="+mn-ea"/>
                <a:cs typeface="+mn-cs"/>
              </a:rPr>
              <a:t>Ex. “Possession” of the toy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egoe UI"/>
                <a:ea typeface="+mn-ea"/>
                <a:cs typeface="+mn-cs"/>
              </a:rPr>
              <a:t>impairs panting!</a:t>
            </a:r>
            <a:endParaRPr kumimoji="0" lang="en-US" sz="2800" b="0" i="1" u="none" strike="noStrike" kern="1200" cap="none" spc="0" normalizeH="0" baseline="0" noProof="0" dirty="0">
              <a:ln>
                <a:noFill/>
              </a:ln>
              <a:solidFill>
                <a:srgbClr val="6585CF"/>
              </a:solidFill>
              <a:effectLst/>
              <a:uLnTx/>
              <a:uFillTx/>
              <a:latin typeface="Segoe UI"/>
              <a:ea typeface="+mn-ea"/>
              <a:cs typeface="+mn-cs"/>
            </a:endParaRPr>
          </a:p>
        </p:txBody>
      </p:sp>
      <p:pic>
        <p:nvPicPr>
          <p:cNvPr id="16386" name="Picture 2" descr="DogSport Gear: RedLine K-9 Floating Yellow Fire Hose Tug Toy - 2 Handles">
            <a:extLst>
              <a:ext uri="{FF2B5EF4-FFF2-40B4-BE49-F238E27FC236}">
                <a16:creationId xmlns:a16="http://schemas.microsoft.com/office/drawing/2014/main" id="{F8A98EE1-541C-D6D9-64D9-1202D049F00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26168">
            <a:off x="-1110714" y="382024"/>
            <a:ext cx="7656341" cy="10083521"/>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descr="A dog looking at the camera&#10;&#10;Description automatically generated">
            <a:extLst>
              <a:ext uri="{FF2B5EF4-FFF2-40B4-BE49-F238E27FC236}">
                <a16:creationId xmlns:a16="http://schemas.microsoft.com/office/drawing/2014/main" id="{85B1F065-1604-EEA0-BDB0-5710D805DC4F}"/>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8573" b="52002" l="40775" r="77367">
                        <a14:foregroundMark x1="56715" y1="31581" x2="77367" y2="41731"/>
                        <a14:backgroundMark x1="39234" y1="32632" x2="66887" y2="43227"/>
                        <a14:backgroundMark x1="66887" y1="43227" x2="68868" y2="47109"/>
                        <a14:backgroundMark x1="68868" y1="47109" x2="62748" y2="47634"/>
                        <a14:backgroundMark x1="62748" y1="47634" x2="50550" y2="38496"/>
                        <a14:backgroundMark x1="50550" y1="38496" x2="41259" y2="37000"/>
                        <a14:backgroundMark x1="41259" y1="37000" x2="56363" y2="48969"/>
                        <a14:backgroundMark x1="56363" y1="48969" x2="52576" y2="52082"/>
                        <a14:backgroundMark x1="52576" y1="52082" x2="45707" y2="48039"/>
                        <a14:backgroundMark x1="45707" y1="48039" x2="42052" y2="41245"/>
                        <a14:backgroundMark x1="42052" y1="41245" x2="38926" y2="38981"/>
                      </a14:backgroundRemoval>
                    </a14:imgEffect>
                  </a14:imgLayer>
                </a14:imgProps>
              </a:ext>
              <a:ext uri="{28A0092B-C50C-407E-A947-70E740481C1C}">
                <a14:useLocalDpi xmlns:a14="http://schemas.microsoft.com/office/drawing/2010/main" val="0"/>
              </a:ext>
            </a:extLst>
          </a:blip>
          <a:srcRect l="36938" t="3150" r="24472" b="42537"/>
          <a:stretch/>
        </p:blipFill>
        <p:spPr>
          <a:xfrm>
            <a:off x="0" y="-19889"/>
            <a:ext cx="4474029" cy="6857375"/>
          </a:xfrm>
          <a:prstGeom prst="rect">
            <a:avLst/>
          </a:prstGeom>
        </p:spPr>
      </p:pic>
    </p:spTree>
    <p:custDataLst>
      <p:tags r:id="rId1"/>
    </p:custDataLst>
    <p:extLst>
      <p:ext uri="{BB962C8B-B14F-4D97-AF65-F5344CB8AC3E}">
        <p14:creationId xmlns:p14="http://schemas.microsoft.com/office/powerpoint/2010/main" val="14240920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 name="Rectangle 14">
            <a:extLst>
              <a:ext uri="{FF2B5EF4-FFF2-40B4-BE49-F238E27FC236}">
                <a16:creationId xmlns:a16="http://schemas.microsoft.com/office/drawing/2014/main" id="{95E5AED1-65AD-42CA-A3F0-9E3AEEF2B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5" y="0"/>
            <a:ext cx="75331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 name="Title 3">
            <a:extLst>
              <a:ext uri="{FF2B5EF4-FFF2-40B4-BE49-F238E27FC236}">
                <a16:creationId xmlns:a16="http://schemas.microsoft.com/office/drawing/2014/main" id="{C85662A4-83EC-8ADD-3123-F911A9BF7635}"/>
              </a:ext>
            </a:extLst>
          </p:cNvPr>
          <p:cNvSpPr>
            <a:spLocks noGrp="1"/>
          </p:cNvSpPr>
          <p:nvPr>
            <p:ph type="title"/>
          </p:nvPr>
        </p:nvSpPr>
        <p:spPr>
          <a:xfrm>
            <a:off x="5391808" y="643467"/>
            <a:ext cx="5913226" cy="5571066"/>
          </a:xfrm>
        </p:spPr>
        <p:txBody>
          <a:bodyPr>
            <a:normAutofit/>
          </a:bodyPr>
          <a:lstStyle/>
          <a:p>
            <a:r>
              <a:rPr lang="en-US" sz="8800"/>
              <a:t>When is the break complete?</a:t>
            </a:r>
          </a:p>
        </p:txBody>
      </p:sp>
      <p:sp>
        <p:nvSpPr>
          <p:cNvPr id="8" name="Content Placeholder 7">
            <a:extLst>
              <a:ext uri="{FF2B5EF4-FFF2-40B4-BE49-F238E27FC236}">
                <a16:creationId xmlns:a16="http://schemas.microsoft.com/office/drawing/2014/main" id="{6393BFB3-819C-1751-036B-3FC101B9214A}"/>
              </a:ext>
            </a:extLst>
          </p:cNvPr>
          <p:cNvSpPr>
            <a:spLocks noGrp="1"/>
          </p:cNvSpPr>
          <p:nvPr>
            <p:ph idx="1"/>
          </p:nvPr>
        </p:nvSpPr>
        <p:spPr>
          <a:xfrm>
            <a:off x="960119" y="643467"/>
            <a:ext cx="3109151" cy="5571066"/>
          </a:xfrm>
        </p:spPr>
        <p:txBody>
          <a:bodyPr anchor="ctr">
            <a:normAutofit/>
          </a:bodyPr>
          <a:lstStyle/>
          <a:p>
            <a:pPr marL="571500" lvl="1" indent="0">
              <a:buNone/>
            </a:pPr>
            <a:endParaRPr lang="en-US" dirty="0"/>
          </a:p>
          <a:p>
            <a:endParaRPr lang="en-US" dirty="0"/>
          </a:p>
        </p:txBody>
      </p:sp>
      <p:sp>
        <p:nvSpPr>
          <p:cNvPr id="3" name="Slide Number Placeholder 2">
            <a:extLst>
              <a:ext uri="{FF2B5EF4-FFF2-40B4-BE49-F238E27FC236}">
                <a16:creationId xmlns:a16="http://schemas.microsoft.com/office/drawing/2014/main" id="{4D103CAA-0B09-734F-E10F-92B97A6E142D}"/>
              </a:ext>
            </a:extLst>
          </p:cNvPr>
          <p:cNvSpPr>
            <a:spLocks noGrp="1"/>
          </p:cNvSpPr>
          <p:nvPr>
            <p:ph type="sldNum" sz="quarter" idx="12"/>
          </p:nvPr>
        </p:nvSpPr>
        <p:spPr>
          <a:xfrm>
            <a:off x="10296144" y="6356350"/>
            <a:ext cx="932688" cy="365125"/>
          </a:xfrm>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fld id="{86DF9A73-4F79-450B-BFB7-1E66A488DB25}" type="slidenum">
              <a:rPr kumimoji="0" lang="en-US" sz="1800" b="0" i="0" u="none" strike="noStrike" kern="1200" cap="none" spc="0" normalizeH="0" baseline="0" noProof="0">
                <a:ln>
                  <a:noFill/>
                </a:ln>
                <a:solidFill>
                  <a:srgbClr val="FFFFFF"/>
                </a:solidFill>
                <a:effectLst/>
                <a:uLnTx/>
                <a:uFillTx/>
                <a:latin typeface="Segoe UI"/>
                <a:ea typeface="+mn-ea"/>
                <a:cs typeface="+mn-cs"/>
              </a:rPr>
              <a:pPr marL="0" marR="0" lvl="0" indent="0" algn="l" defTabSz="914400" rtl="0" eaLnBrk="1" fontAlgn="auto" latinLnBrk="0" hangingPunct="1">
                <a:lnSpc>
                  <a:spcPct val="90000"/>
                </a:lnSpc>
                <a:spcBef>
                  <a:spcPts val="0"/>
                </a:spcBef>
                <a:spcAft>
                  <a:spcPts val="600"/>
                </a:spcAft>
                <a:buClrTx/>
                <a:buSzTx/>
                <a:buFontTx/>
                <a:buNone/>
                <a:tabLst/>
                <a:defRPr/>
              </a:pPr>
              <a:t>35</a:t>
            </a:fld>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1799970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goals for breaks?</a:t>
            </a:r>
          </a:p>
        </p:txBody>
      </p:sp>
      <p:sp>
        <p:nvSpPr>
          <p:cNvPr id="3" name="Content Placeholder 2">
            <a:extLst>
              <a:ext uri="{FF2B5EF4-FFF2-40B4-BE49-F238E27FC236}">
                <a16:creationId xmlns:a16="http://schemas.microsoft.com/office/drawing/2014/main" id="{879EBF83-987D-136F-7BAA-044F3624A330}"/>
              </a:ext>
            </a:extLst>
          </p:cNvPr>
          <p:cNvSpPr>
            <a:spLocks noGrp="1"/>
          </p:cNvSpPr>
          <p:nvPr>
            <p:ph idx="1"/>
          </p:nvPr>
        </p:nvSpPr>
        <p:spPr>
          <a:xfrm>
            <a:off x="5915207" y="1440701"/>
            <a:ext cx="6077290" cy="5026242"/>
          </a:xfrm>
        </p:spPr>
        <p:txBody>
          <a:bodyPr anchor="t">
            <a:normAutofit lnSpcReduction="10000"/>
          </a:bodyPr>
          <a:lstStyle/>
          <a:p>
            <a:r>
              <a:rPr lang="en-US" sz="4400" dirty="0">
                <a:sym typeface="Webdings" panose="05030102010509060703" pitchFamily="18" charset="2"/>
              </a:rPr>
              <a:t>Assess exertion curve</a:t>
            </a:r>
            <a:br>
              <a:rPr lang="en-US" sz="4400" dirty="0">
                <a:sym typeface="Webdings" panose="05030102010509060703" pitchFamily="18" charset="2"/>
              </a:rPr>
            </a:br>
            <a:endParaRPr lang="en-US" sz="4400" dirty="0">
              <a:sym typeface="Webdings" panose="05030102010509060703" pitchFamily="18" charset="2"/>
            </a:endParaRPr>
          </a:p>
          <a:p>
            <a:r>
              <a:rPr lang="en-US" sz="4400" dirty="0">
                <a:sym typeface="Webdings" panose="05030102010509060703" pitchFamily="18" charset="2"/>
              </a:rPr>
              <a:t>Reduce temperature momentum</a:t>
            </a:r>
            <a:br>
              <a:rPr lang="en-US" sz="4400" dirty="0">
                <a:sym typeface="Webdings" panose="05030102010509060703" pitchFamily="18" charset="2"/>
              </a:rPr>
            </a:br>
            <a:endParaRPr lang="en-US" sz="4400" dirty="0">
              <a:sym typeface="Webdings" panose="05030102010509060703" pitchFamily="18" charset="2"/>
            </a:endParaRPr>
          </a:p>
          <a:p>
            <a:r>
              <a:rPr lang="en-US" sz="4400" dirty="0">
                <a:sym typeface="Webdings" panose="05030102010509060703" pitchFamily="18" charset="2"/>
              </a:rPr>
              <a:t>Provide </a:t>
            </a:r>
            <a:br>
              <a:rPr lang="en-US" sz="4400" dirty="0">
                <a:sym typeface="Webdings" panose="05030102010509060703" pitchFamily="18" charset="2"/>
              </a:rPr>
            </a:br>
            <a:r>
              <a:rPr lang="en-US" sz="4400" dirty="0">
                <a:sym typeface="Webdings" panose="05030102010509060703" pitchFamily="18" charset="2"/>
              </a:rPr>
              <a:t>cooling support</a:t>
            </a:r>
          </a:p>
          <a:p>
            <a:endParaRPr lang="en-US" sz="4400" dirty="0">
              <a:sym typeface="Webdings" panose="05030102010509060703" pitchFamily="18" charset="2"/>
            </a:endParaRPr>
          </a:p>
        </p:txBody>
      </p:sp>
      <p:pic>
        <p:nvPicPr>
          <p:cNvPr id="4" name="Graphic 3" descr="Normal Distribution outline">
            <a:extLst>
              <a:ext uri="{FF2B5EF4-FFF2-40B4-BE49-F238E27FC236}">
                <a16:creationId xmlns:a16="http://schemas.microsoft.com/office/drawing/2014/main" id="{9018F9C6-D134-77D2-8472-884B918855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9299" y="2976283"/>
            <a:ext cx="7451024" cy="4596902"/>
          </a:xfrm>
          <a:prstGeom prst="rect">
            <a:avLst/>
          </a:prstGeom>
        </p:spPr>
      </p:pic>
      <p:sp>
        <p:nvSpPr>
          <p:cNvPr id="6" name="Freeform: Shape 5">
            <a:extLst>
              <a:ext uri="{FF2B5EF4-FFF2-40B4-BE49-F238E27FC236}">
                <a16:creationId xmlns:a16="http://schemas.microsoft.com/office/drawing/2014/main" id="{B049ECB4-B3D4-7F76-31A4-F6CC8734D45E}"/>
              </a:ext>
            </a:extLst>
          </p:cNvPr>
          <p:cNvSpPr/>
          <p:nvPr/>
        </p:nvSpPr>
        <p:spPr>
          <a:xfrm>
            <a:off x="376155" y="3442443"/>
            <a:ext cx="3478668" cy="2848652"/>
          </a:xfrm>
          <a:custGeom>
            <a:avLst/>
            <a:gdLst>
              <a:gd name="connsiteX0" fmla="*/ 0 w 3916907"/>
              <a:gd name="connsiteY0" fmla="*/ 2019869 h 2019869"/>
              <a:gd name="connsiteX1" fmla="*/ 805218 w 3916907"/>
              <a:gd name="connsiteY1" fmla="*/ 1910687 h 2019869"/>
              <a:gd name="connsiteX2" fmla="*/ 1146412 w 3916907"/>
              <a:gd name="connsiteY2" fmla="*/ 1446663 h 2019869"/>
              <a:gd name="connsiteX3" fmla="*/ 1583140 w 3916907"/>
              <a:gd name="connsiteY3" fmla="*/ 859809 h 2019869"/>
              <a:gd name="connsiteX4" fmla="*/ 1965278 w 3916907"/>
              <a:gd name="connsiteY4" fmla="*/ 573206 h 2019869"/>
              <a:gd name="connsiteX5" fmla="*/ 2224585 w 3916907"/>
              <a:gd name="connsiteY5" fmla="*/ 532263 h 2019869"/>
              <a:gd name="connsiteX6" fmla="*/ 2552131 w 3916907"/>
              <a:gd name="connsiteY6" fmla="*/ 43672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378424 w 3916907"/>
              <a:gd name="connsiteY2" fmla="*/ 1514902 h 2019869"/>
              <a:gd name="connsiteX3" fmla="*/ 1583140 w 3916907"/>
              <a:gd name="connsiteY3" fmla="*/ 859809 h 2019869"/>
              <a:gd name="connsiteX4" fmla="*/ 1965278 w 3916907"/>
              <a:gd name="connsiteY4" fmla="*/ 573206 h 2019869"/>
              <a:gd name="connsiteX5" fmla="*/ 2224585 w 3916907"/>
              <a:gd name="connsiteY5" fmla="*/ 532263 h 2019869"/>
              <a:gd name="connsiteX6" fmla="*/ 2552131 w 3916907"/>
              <a:gd name="connsiteY6" fmla="*/ 43672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378424 w 3916907"/>
              <a:gd name="connsiteY2" fmla="*/ 1514902 h 2019869"/>
              <a:gd name="connsiteX3" fmla="*/ 1637731 w 3916907"/>
              <a:gd name="connsiteY3" fmla="*/ 859809 h 2019869"/>
              <a:gd name="connsiteX4" fmla="*/ 1965278 w 3916907"/>
              <a:gd name="connsiteY4" fmla="*/ 573206 h 2019869"/>
              <a:gd name="connsiteX5" fmla="*/ 2224585 w 3916907"/>
              <a:gd name="connsiteY5" fmla="*/ 532263 h 2019869"/>
              <a:gd name="connsiteX6" fmla="*/ 2552131 w 3916907"/>
              <a:gd name="connsiteY6" fmla="*/ 43672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37731 w 3916907"/>
              <a:gd name="connsiteY4" fmla="*/ 859809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37731 w 3916907"/>
              <a:gd name="connsiteY4" fmla="*/ 859809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719617 w 3916907"/>
              <a:gd name="connsiteY4" fmla="*/ 914400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719617 w 3916907"/>
              <a:gd name="connsiteY4" fmla="*/ 914400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49767 w 3916907"/>
              <a:gd name="connsiteY4" fmla="*/ 914400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49767 w 3916907"/>
              <a:gd name="connsiteY4" fmla="*/ 914400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49767 w 3916907"/>
              <a:gd name="connsiteY4" fmla="*/ 914400 h 2019869"/>
              <a:gd name="connsiteX5" fmla="*/ 1965278 w 3916907"/>
              <a:gd name="connsiteY5" fmla="*/ 573206 h 2019869"/>
              <a:gd name="connsiteX6" fmla="*/ 2249985 w 3916907"/>
              <a:gd name="connsiteY6" fmla="*/ 4306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49767 w 3916907"/>
              <a:gd name="connsiteY4" fmla="*/ 914400 h 2019869"/>
              <a:gd name="connsiteX5" fmla="*/ 1965278 w 3916907"/>
              <a:gd name="connsiteY5" fmla="*/ 573206 h 2019869"/>
              <a:gd name="connsiteX6" fmla="*/ 2249985 w 3916907"/>
              <a:gd name="connsiteY6" fmla="*/ 430663 h 2019869"/>
              <a:gd name="connsiteX7" fmla="*/ 2577531 w 3916907"/>
              <a:gd name="connsiteY7" fmla="*/ 37957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965278 w 3916907"/>
              <a:gd name="connsiteY4" fmla="*/ 573206 h 2019869"/>
              <a:gd name="connsiteX5" fmla="*/ 2249985 w 3916907"/>
              <a:gd name="connsiteY5" fmla="*/ 430663 h 2019869"/>
              <a:gd name="connsiteX6" fmla="*/ 2577531 w 3916907"/>
              <a:gd name="connsiteY6" fmla="*/ 37957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965278 w 3916907"/>
              <a:gd name="connsiteY4" fmla="*/ 573206 h 2019869"/>
              <a:gd name="connsiteX5" fmla="*/ 2249985 w 3916907"/>
              <a:gd name="connsiteY5" fmla="*/ 430663 h 2019869"/>
              <a:gd name="connsiteX6" fmla="*/ 2577531 w 3916907"/>
              <a:gd name="connsiteY6" fmla="*/ 37957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965278 w 3916907"/>
              <a:gd name="connsiteY3" fmla="*/ 573206 h 2019869"/>
              <a:gd name="connsiteX4" fmla="*/ 2249985 w 3916907"/>
              <a:gd name="connsiteY4" fmla="*/ 430663 h 2019869"/>
              <a:gd name="connsiteX5" fmla="*/ 2577531 w 3916907"/>
              <a:gd name="connsiteY5" fmla="*/ 379579 h 2019869"/>
              <a:gd name="connsiteX6" fmla="*/ 3084394 w 3916907"/>
              <a:gd name="connsiteY6" fmla="*/ 327547 h 2019869"/>
              <a:gd name="connsiteX7" fmla="*/ 3411940 w 3916907"/>
              <a:gd name="connsiteY7" fmla="*/ 191069 h 2019869"/>
              <a:gd name="connsiteX8" fmla="*/ 3916907 w 3916907"/>
              <a:gd name="connsiteY8" fmla="*/ 0 h 2019869"/>
              <a:gd name="connsiteX9" fmla="*/ 3916907 w 3916907"/>
              <a:gd name="connsiteY9"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965278 w 3916907"/>
              <a:gd name="connsiteY3" fmla="*/ 573206 h 2019869"/>
              <a:gd name="connsiteX4" fmla="*/ 2249985 w 3916907"/>
              <a:gd name="connsiteY4" fmla="*/ 430663 h 2019869"/>
              <a:gd name="connsiteX5" fmla="*/ 2577531 w 3916907"/>
              <a:gd name="connsiteY5" fmla="*/ 379579 h 2019869"/>
              <a:gd name="connsiteX6" fmla="*/ 3084394 w 3916907"/>
              <a:gd name="connsiteY6" fmla="*/ 327547 h 2019869"/>
              <a:gd name="connsiteX7" fmla="*/ 3411940 w 3916907"/>
              <a:gd name="connsiteY7" fmla="*/ 191069 h 2019869"/>
              <a:gd name="connsiteX8" fmla="*/ 3916907 w 3916907"/>
              <a:gd name="connsiteY8" fmla="*/ 0 h 2019869"/>
              <a:gd name="connsiteX9" fmla="*/ 3916907 w 3916907"/>
              <a:gd name="connsiteY9" fmla="*/ 0 h 2019869"/>
              <a:gd name="connsiteX0" fmla="*/ 0 w 3916907"/>
              <a:gd name="connsiteY0" fmla="*/ 2019869 h 2053470"/>
              <a:gd name="connsiteX1" fmla="*/ 805218 w 3916907"/>
              <a:gd name="connsiteY1" fmla="*/ 1910687 h 2053470"/>
              <a:gd name="connsiteX2" fmla="*/ 1965278 w 3916907"/>
              <a:gd name="connsiteY2" fmla="*/ 573206 h 2053470"/>
              <a:gd name="connsiteX3" fmla="*/ 2249985 w 3916907"/>
              <a:gd name="connsiteY3" fmla="*/ 430663 h 2053470"/>
              <a:gd name="connsiteX4" fmla="*/ 2577531 w 3916907"/>
              <a:gd name="connsiteY4" fmla="*/ 379579 h 2053470"/>
              <a:gd name="connsiteX5" fmla="*/ 3084394 w 3916907"/>
              <a:gd name="connsiteY5" fmla="*/ 327547 h 2053470"/>
              <a:gd name="connsiteX6" fmla="*/ 3411940 w 3916907"/>
              <a:gd name="connsiteY6" fmla="*/ 191069 h 2053470"/>
              <a:gd name="connsiteX7" fmla="*/ 3916907 w 3916907"/>
              <a:gd name="connsiteY7" fmla="*/ 0 h 2053470"/>
              <a:gd name="connsiteX8" fmla="*/ 3916907 w 3916907"/>
              <a:gd name="connsiteY8" fmla="*/ 0 h 2053470"/>
              <a:gd name="connsiteX0" fmla="*/ 0 w 3916907"/>
              <a:gd name="connsiteY0" fmla="*/ 2019869 h 2036578"/>
              <a:gd name="connsiteX1" fmla="*/ 805218 w 3916907"/>
              <a:gd name="connsiteY1" fmla="*/ 1910687 h 2036578"/>
              <a:gd name="connsiteX2" fmla="*/ 1965278 w 3916907"/>
              <a:gd name="connsiteY2" fmla="*/ 573206 h 2036578"/>
              <a:gd name="connsiteX3" fmla="*/ 2249985 w 3916907"/>
              <a:gd name="connsiteY3" fmla="*/ 430663 h 2036578"/>
              <a:gd name="connsiteX4" fmla="*/ 2577531 w 3916907"/>
              <a:gd name="connsiteY4" fmla="*/ 379579 h 2036578"/>
              <a:gd name="connsiteX5" fmla="*/ 3084394 w 3916907"/>
              <a:gd name="connsiteY5" fmla="*/ 327547 h 2036578"/>
              <a:gd name="connsiteX6" fmla="*/ 3411940 w 3916907"/>
              <a:gd name="connsiteY6" fmla="*/ 191069 h 2036578"/>
              <a:gd name="connsiteX7" fmla="*/ 3916907 w 3916907"/>
              <a:gd name="connsiteY7" fmla="*/ 0 h 2036578"/>
              <a:gd name="connsiteX8" fmla="*/ 3916907 w 3916907"/>
              <a:gd name="connsiteY8" fmla="*/ 0 h 2036578"/>
              <a:gd name="connsiteX0" fmla="*/ 0 w 3916907"/>
              <a:gd name="connsiteY0" fmla="*/ 2019869 h 2038883"/>
              <a:gd name="connsiteX1" fmla="*/ 805218 w 3916907"/>
              <a:gd name="connsiteY1" fmla="*/ 1910687 h 2038883"/>
              <a:gd name="connsiteX2" fmla="*/ 1965278 w 3916907"/>
              <a:gd name="connsiteY2" fmla="*/ 573206 h 2038883"/>
              <a:gd name="connsiteX3" fmla="*/ 2249985 w 3916907"/>
              <a:gd name="connsiteY3" fmla="*/ 430663 h 2038883"/>
              <a:gd name="connsiteX4" fmla="*/ 2577531 w 3916907"/>
              <a:gd name="connsiteY4" fmla="*/ 379579 h 2038883"/>
              <a:gd name="connsiteX5" fmla="*/ 3084394 w 3916907"/>
              <a:gd name="connsiteY5" fmla="*/ 327547 h 2038883"/>
              <a:gd name="connsiteX6" fmla="*/ 3411940 w 3916907"/>
              <a:gd name="connsiteY6" fmla="*/ 191069 h 2038883"/>
              <a:gd name="connsiteX7" fmla="*/ 3916907 w 3916907"/>
              <a:gd name="connsiteY7" fmla="*/ 0 h 2038883"/>
              <a:gd name="connsiteX8" fmla="*/ 3916907 w 3916907"/>
              <a:gd name="connsiteY8"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2249985 w 3916907"/>
              <a:gd name="connsiteY3" fmla="*/ 430663 h 2038883"/>
              <a:gd name="connsiteX4" fmla="*/ 2577531 w 3916907"/>
              <a:gd name="connsiteY4" fmla="*/ 379579 h 2038883"/>
              <a:gd name="connsiteX5" fmla="*/ 3084394 w 3916907"/>
              <a:gd name="connsiteY5" fmla="*/ 327547 h 2038883"/>
              <a:gd name="connsiteX6" fmla="*/ 3411940 w 3916907"/>
              <a:gd name="connsiteY6" fmla="*/ 191069 h 2038883"/>
              <a:gd name="connsiteX7" fmla="*/ 3916907 w 3916907"/>
              <a:gd name="connsiteY7" fmla="*/ 0 h 2038883"/>
              <a:gd name="connsiteX8" fmla="*/ 3916907 w 3916907"/>
              <a:gd name="connsiteY8"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2577531 w 3916907"/>
              <a:gd name="connsiteY3" fmla="*/ 379579 h 2038883"/>
              <a:gd name="connsiteX4" fmla="*/ 3084394 w 3916907"/>
              <a:gd name="connsiteY4" fmla="*/ 327547 h 2038883"/>
              <a:gd name="connsiteX5" fmla="*/ 3411940 w 3916907"/>
              <a:gd name="connsiteY5" fmla="*/ 191069 h 2038883"/>
              <a:gd name="connsiteX6" fmla="*/ 3916907 w 3916907"/>
              <a:gd name="connsiteY6" fmla="*/ 0 h 2038883"/>
              <a:gd name="connsiteX7" fmla="*/ 3916907 w 3916907"/>
              <a:gd name="connsiteY7"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2577531 w 3916907"/>
              <a:gd name="connsiteY3" fmla="*/ 379579 h 2038883"/>
              <a:gd name="connsiteX4" fmla="*/ 3084394 w 3916907"/>
              <a:gd name="connsiteY4" fmla="*/ 327547 h 2038883"/>
              <a:gd name="connsiteX5" fmla="*/ 3411940 w 3916907"/>
              <a:gd name="connsiteY5" fmla="*/ 191069 h 2038883"/>
              <a:gd name="connsiteX6" fmla="*/ 3916907 w 3916907"/>
              <a:gd name="connsiteY6" fmla="*/ 0 h 2038883"/>
              <a:gd name="connsiteX7" fmla="*/ 3916907 w 3916907"/>
              <a:gd name="connsiteY7"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2577531 w 3916907"/>
              <a:gd name="connsiteY3" fmla="*/ 379579 h 2038883"/>
              <a:gd name="connsiteX4" fmla="*/ 3084394 w 3916907"/>
              <a:gd name="connsiteY4" fmla="*/ 327547 h 2038883"/>
              <a:gd name="connsiteX5" fmla="*/ 3411940 w 3916907"/>
              <a:gd name="connsiteY5" fmla="*/ 191069 h 2038883"/>
              <a:gd name="connsiteX6" fmla="*/ 3916907 w 3916907"/>
              <a:gd name="connsiteY6" fmla="*/ 0 h 2038883"/>
              <a:gd name="connsiteX7" fmla="*/ 3916907 w 3916907"/>
              <a:gd name="connsiteY7"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916907 w 3916907"/>
              <a:gd name="connsiteY6"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916907 w 3916907"/>
              <a:gd name="connsiteY6"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916907 w 3916907"/>
              <a:gd name="connsiteY6"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916907 w 3916907"/>
              <a:gd name="connsiteY6" fmla="*/ 0 h 2038883"/>
              <a:gd name="connsiteX0" fmla="*/ 0 w 3916907"/>
              <a:gd name="connsiteY0" fmla="*/ 2051619 h 2070633"/>
              <a:gd name="connsiteX1" fmla="*/ 805218 w 3916907"/>
              <a:gd name="connsiteY1" fmla="*/ 1942437 h 2070633"/>
              <a:gd name="connsiteX2" fmla="*/ 1965278 w 3916907"/>
              <a:gd name="connsiteY2" fmla="*/ 604956 h 2070633"/>
              <a:gd name="connsiteX3" fmla="*/ 3084394 w 3916907"/>
              <a:gd name="connsiteY3" fmla="*/ 359297 h 2070633"/>
              <a:gd name="connsiteX4" fmla="*/ 3411940 w 3916907"/>
              <a:gd name="connsiteY4" fmla="*/ 222819 h 2070633"/>
              <a:gd name="connsiteX5" fmla="*/ 3916907 w 3916907"/>
              <a:gd name="connsiteY5" fmla="*/ 31750 h 2070633"/>
              <a:gd name="connsiteX6" fmla="*/ 3853407 w 3916907"/>
              <a:gd name="connsiteY6" fmla="*/ 0 h 207063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662907 w 3916907"/>
              <a:gd name="connsiteY6" fmla="*/ 273050 h 2038883"/>
              <a:gd name="connsiteX0" fmla="*/ 0 w 4118589"/>
              <a:gd name="connsiteY0" fmla="*/ 2019869 h 2038883"/>
              <a:gd name="connsiteX1" fmla="*/ 805218 w 4118589"/>
              <a:gd name="connsiteY1" fmla="*/ 1910687 h 2038883"/>
              <a:gd name="connsiteX2" fmla="*/ 1965278 w 4118589"/>
              <a:gd name="connsiteY2" fmla="*/ 573206 h 2038883"/>
              <a:gd name="connsiteX3" fmla="*/ 3084394 w 4118589"/>
              <a:gd name="connsiteY3" fmla="*/ 327547 h 2038883"/>
              <a:gd name="connsiteX4" fmla="*/ 3411940 w 4118589"/>
              <a:gd name="connsiteY4" fmla="*/ 191069 h 2038883"/>
              <a:gd name="connsiteX5" fmla="*/ 3916907 w 4118589"/>
              <a:gd name="connsiteY5" fmla="*/ 0 h 2038883"/>
              <a:gd name="connsiteX6" fmla="*/ 3662907 w 4118589"/>
              <a:gd name="connsiteY6" fmla="*/ 27305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411940 w 3916907"/>
              <a:gd name="connsiteY3" fmla="*/ 191069 h 2038883"/>
              <a:gd name="connsiteX4" fmla="*/ 3916907 w 3916907"/>
              <a:gd name="connsiteY4" fmla="*/ 0 h 2038883"/>
              <a:gd name="connsiteX0" fmla="*/ 0 w 3917411"/>
              <a:gd name="connsiteY0" fmla="*/ 2021398 h 2040412"/>
              <a:gd name="connsiteX1" fmla="*/ 805218 w 3917411"/>
              <a:gd name="connsiteY1" fmla="*/ 1912216 h 2040412"/>
              <a:gd name="connsiteX2" fmla="*/ 1965278 w 3917411"/>
              <a:gd name="connsiteY2" fmla="*/ 574735 h 2040412"/>
              <a:gd name="connsiteX3" fmla="*/ 3411940 w 3917411"/>
              <a:gd name="connsiteY3" fmla="*/ 192598 h 2040412"/>
              <a:gd name="connsiteX4" fmla="*/ 3916907 w 3917411"/>
              <a:gd name="connsiteY4" fmla="*/ 1529 h 2040412"/>
              <a:gd name="connsiteX0" fmla="*/ 0 w 3917411"/>
              <a:gd name="connsiteY0" fmla="*/ 2021398 h 2060066"/>
              <a:gd name="connsiteX1" fmla="*/ 805218 w 3917411"/>
              <a:gd name="connsiteY1" fmla="*/ 1912216 h 2060066"/>
              <a:gd name="connsiteX2" fmla="*/ 1965278 w 3917411"/>
              <a:gd name="connsiteY2" fmla="*/ 574735 h 2060066"/>
              <a:gd name="connsiteX3" fmla="*/ 3411940 w 3917411"/>
              <a:gd name="connsiteY3" fmla="*/ 192598 h 2060066"/>
              <a:gd name="connsiteX4" fmla="*/ 3916907 w 3917411"/>
              <a:gd name="connsiteY4" fmla="*/ 1529 h 2060066"/>
              <a:gd name="connsiteX0" fmla="*/ 0 w 3917411"/>
              <a:gd name="connsiteY0" fmla="*/ 2021398 h 2075646"/>
              <a:gd name="connsiteX1" fmla="*/ 805218 w 3917411"/>
              <a:gd name="connsiteY1" fmla="*/ 1912216 h 2075646"/>
              <a:gd name="connsiteX2" fmla="*/ 1965278 w 3917411"/>
              <a:gd name="connsiteY2" fmla="*/ 574735 h 2075646"/>
              <a:gd name="connsiteX3" fmla="*/ 3411940 w 3917411"/>
              <a:gd name="connsiteY3" fmla="*/ 192598 h 2075646"/>
              <a:gd name="connsiteX4" fmla="*/ 3916907 w 3917411"/>
              <a:gd name="connsiteY4" fmla="*/ 1529 h 2075646"/>
              <a:gd name="connsiteX0" fmla="*/ 0 w 3917411"/>
              <a:gd name="connsiteY0" fmla="*/ 2021398 h 2075646"/>
              <a:gd name="connsiteX1" fmla="*/ 805218 w 3917411"/>
              <a:gd name="connsiteY1" fmla="*/ 1912216 h 2075646"/>
              <a:gd name="connsiteX2" fmla="*/ 1965278 w 3917411"/>
              <a:gd name="connsiteY2" fmla="*/ 574735 h 2075646"/>
              <a:gd name="connsiteX3" fmla="*/ 3411940 w 3917411"/>
              <a:gd name="connsiteY3" fmla="*/ 192598 h 2075646"/>
              <a:gd name="connsiteX4" fmla="*/ 3916907 w 3917411"/>
              <a:gd name="connsiteY4" fmla="*/ 1529 h 2075646"/>
              <a:gd name="connsiteX0" fmla="*/ 0 w 3917411"/>
              <a:gd name="connsiteY0" fmla="*/ 2021398 h 2075646"/>
              <a:gd name="connsiteX1" fmla="*/ 805218 w 3917411"/>
              <a:gd name="connsiteY1" fmla="*/ 1912216 h 2075646"/>
              <a:gd name="connsiteX2" fmla="*/ 1965278 w 3917411"/>
              <a:gd name="connsiteY2" fmla="*/ 574735 h 2075646"/>
              <a:gd name="connsiteX3" fmla="*/ 3411940 w 3917411"/>
              <a:gd name="connsiteY3" fmla="*/ 192598 h 2075646"/>
              <a:gd name="connsiteX4" fmla="*/ 3916907 w 3917411"/>
              <a:gd name="connsiteY4" fmla="*/ 1529 h 2075646"/>
              <a:gd name="connsiteX0" fmla="*/ 0 w 3917411"/>
              <a:gd name="connsiteY0" fmla="*/ 2021398 h 2069610"/>
              <a:gd name="connsiteX1" fmla="*/ 805218 w 3917411"/>
              <a:gd name="connsiteY1" fmla="*/ 1912216 h 2069610"/>
              <a:gd name="connsiteX2" fmla="*/ 1965278 w 3917411"/>
              <a:gd name="connsiteY2" fmla="*/ 574735 h 2069610"/>
              <a:gd name="connsiteX3" fmla="*/ 3411940 w 3917411"/>
              <a:gd name="connsiteY3" fmla="*/ 192598 h 2069610"/>
              <a:gd name="connsiteX4" fmla="*/ 3916907 w 3917411"/>
              <a:gd name="connsiteY4" fmla="*/ 1529 h 2069610"/>
              <a:gd name="connsiteX0" fmla="*/ 0 w 3966330"/>
              <a:gd name="connsiteY0" fmla="*/ 2096658 h 2096658"/>
              <a:gd name="connsiteX1" fmla="*/ 854137 w 3966330"/>
              <a:gd name="connsiteY1" fmla="*/ 1912216 h 2096658"/>
              <a:gd name="connsiteX2" fmla="*/ 2014197 w 3966330"/>
              <a:gd name="connsiteY2" fmla="*/ 574735 h 2096658"/>
              <a:gd name="connsiteX3" fmla="*/ 3460859 w 3966330"/>
              <a:gd name="connsiteY3" fmla="*/ 192598 h 2096658"/>
              <a:gd name="connsiteX4" fmla="*/ 3965826 w 3966330"/>
              <a:gd name="connsiteY4" fmla="*/ 1529 h 2096658"/>
              <a:gd name="connsiteX0" fmla="*/ 0 w 3966330"/>
              <a:gd name="connsiteY0" fmla="*/ 2096658 h 2096658"/>
              <a:gd name="connsiteX1" fmla="*/ 854137 w 3966330"/>
              <a:gd name="connsiteY1" fmla="*/ 1912216 h 2096658"/>
              <a:gd name="connsiteX2" fmla="*/ 2014197 w 3966330"/>
              <a:gd name="connsiteY2" fmla="*/ 574735 h 2096658"/>
              <a:gd name="connsiteX3" fmla="*/ 3460859 w 3966330"/>
              <a:gd name="connsiteY3" fmla="*/ 192598 h 2096658"/>
              <a:gd name="connsiteX4" fmla="*/ 3965826 w 3966330"/>
              <a:gd name="connsiteY4" fmla="*/ 1529 h 2096658"/>
              <a:gd name="connsiteX0" fmla="*/ 0 w 3966330"/>
              <a:gd name="connsiteY0" fmla="*/ 2096658 h 2096658"/>
              <a:gd name="connsiteX1" fmla="*/ 854137 w 3966330"/>
              <a:gd name="connsiteY1" fmla="*/ 1912216 h 2096658"/>
              <a:gd name="connsiteX2" fmla="*/ 2014197 w 3966330"/>
              <a:gd name="connsiteY2" fmla="*/ 574735 h 2096658"/>
              <a:gd name="connsiteX3" fmla="*/ 3460859 w 3966330"/>
              <a:gd name="connsiteY3" fmla="*/ 192598 h 2096658"/>
              <a:gd name="connsiteX4" fmla="*/ 3965826 w 3966330"/>
              <a:gd name="connsiteY4" fmla="*/ 1529 h 2096658"/>
              <a:gd name="connsiteX0" fmla="*/ 0 w 3966330"/>
              <a:gd name="connsiteY0" fmla="*/ 2096658 h 2115407"/>
              <a:gd name="connsiteX1" fmla="*/ 854137 w 3966330"/>
              <a:gd name="connsiteY1" fmla="*/ 1912216 h 2115407"/>
              <a:gd name="connsiteX2" fmla="*/ 2014197 w 3966330"/>
              <a:gd name="connsiteY2" fmla="*/ 574735 h 2115407"/>
              <a:gd name="connsiteX3" fmla="*/ 3460859 w 3966330"/>
              <a:gd name="connsiteY3" fmla="*/ 192598 h 2115407"/>
              <a:gd name="connsiteX4" fmla="*/ 3965826 w 3966330"/>
              <a:gd name="connsiteY4" fmla="*/ 1529 h 211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6330" h="2115407">
                <a:moveTo>
                  <a:pt x="0" y="2096658"/>
                </a:moveTo>
                <a:cubicBezTo>
                  <a:pt x="30849" y="2070784"/>
                  <a:pt x="-87400" y="2233603"/>
                  <a:pt x="854137" y="1912216"/>
                </a:cubicBezTo>
                <a:cubicBezTo>
                  <a:pt x="1795674" y="1590829"/>
                  <a:pt x="1471793" y="861338"/>
                  <a:pt x="2014197" y="574735"/>
                </a:cubicBezTo>
                <a:cubicBezTo>
                  <a:pt x="2556601" y="288132"/>
                  <a:pt x="2919688" y="415132"/>
                  <a:pt x="3460859" y="192598"/>
                </a:cubicBezTo>
                <a:cubicBezTo>
                  <a:pt x="4002030" y="-29936"/>
                  <a:pt x="3965826" y="1529"/>
                  <a:pt x="3965826" y="1529"/>
                </a:cubicBezTo>
              </a:path>
            </a:pathLst>
          </a:custGeom>
          <a:noFill/>
          <a:ln w="76200">
            <a:solidFill>
              <a:srgbClr val="C0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Graphic 7" descr="Train with solid fill">
            <a:extLst>
              <a:ext uri="{FF2B5EF4-FFF2-40B4-BE49-F238E27FC236}">
                <a16:creationId xmlns:a16="http://schemas.microsoft.com/office/drawing/2014/main" id="{A2711E7C-489C-AC1A-0389-7099EEFDEA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81914" y="3429000"/>
            <a:ext cx="2027575" cy="2099619"/>
          </a:xfrm>
          <a:prstGeom prst="rect">
            <a:avLst/>
          </a:prstGeom>
        </p:spPr>
      </p:pic>
      <p:sp>
        <p:nvSpPr>
          <p:cNvPr id="10" name="TextBox 9">
            <a:extLst>
              <a:ext uri="{FF2B5EF4-FFF2-40B4-BE49-F238E27FC236}">
                <a16:creationId xmlns:a16="http://schemas.microsoft.com/office/drawing/2014/main" id="{3AE0B531-E2A4-FA9C-CD6C-3462890F5D6B}"/>
              </a:ext>
            </a:extLst>
          </p:cNvPr>
          <p:cNvSpPr txBox="1"/>
          <p:nvPr/>
        </p:nvSpPr>
        <p:spPr>
          <a:xfrm>
            <a:off x="1379352" y="3569101"/>
            <a:ext cx="5378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Segoe UI"/>
                <a:ea typeface="+mn-ea"/>
                <a:cs typeface="+mn-cs"/>
              </a:rPr>
              <a:t>?</a:t>
            </a:r>
            <a:endParaRPr kumimoji="0" lang="en-US" sz="1800" b="1" i="0" u="none" strike="noStrike" kern="1200" cap="none" spc="0" normalizeH="0" baseline="0" noProof="0" dirty="0">
              <a:ln>
                <a:noFill/>
              </a:ln>
              <a:solidFill>
                <a:srgbClr val="C00000"/>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1208912788"/>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goals for breaks?</a:t>
            </a:r>
          </a:p>
        </p:txBody>
      </p:sp>
      <p:sp>
        <p:nvSpPr>
          <p:cNvPr id="3" name="Content Placeholder 2">
            <a:extLst>
              <a:ext uri="{FF2B5EF4-FFF2-40B4-BE49-F238E27FC236}">
                <a16:creationId xmlns:a16="http://schemas.microsoft.com/office/drawing/2014/main" id="{879EBF83-987D-136F-7BAA-044F3624A330}"/>
              </a:ext>
            </a:extLst>
          </p:cNvPr>
          <p:cNvSpPr>
            <a:spLocks noGrp="1"/>
          </p:cNvSpPr>
          <p:nvPr>
            <p:ph idx="1"/>
          </p:nvPr>
        </p:nvSpPr>
        <p:spPr>
          <a:xfrm>
            <a:off x="5500277" y="1440701"/>
            <a:ext cx="6492220" cy="5026242"/>
          </a:xfrm>
        </p:spPr>
        <p:txBody>
          <a:bodyPr anchor="t">
            <a:normAutofit fontScale="92500"/>
          </a:bodyPr>
          <a:lstStyle/>
          <a:p>
            <a:pPr>
              <a:buFont typeface="Wingdings" panose="05000000000000000000" pitchFamily="2" charset="2"/>
              <a:buChar char="ü"/>
            </a:pPr>
            <a:r>
              <a:rPr lang="en-US" sz="4400" dirty="0">
                <a:sym typeface="Webdings" panose="05030102010509060703" pitchFamily="18" charset="2"/>
              </a:rPr>
              <a:t>Assessed exertion curve</a:t>
            </a:r>
            <a:br>
              <a:rPr lang="en-US" sz="4400" dirty="0">
                <a:sym typeface="Webdings" panose="05030102010509060703" pitchFamily="18" charset="2"/>
              </a:rPr>
            </a:br>
            <a:endParaRPr lang="en-US" sz="4400" dirty="0">
              <a:sym typeface="Webdings" panose="05030102010509060703" pitchFamily="18" charset="2"/>
            </a:endParaRPr>
          </a:p>
          <a:p>
            <a:pPr>
              <a:buFont typeface="Wingdings" panose="05000000000000000000" pitchFamily="2" charset="2"/>
              <a:buChar char="ü"/>
            </a:pPr>
            <a:r>
              <a:rPr lang="en-US" sz="4400" dirty="0">
                <a:sym typeface="Webdings" panose="05030102010509060703" pitchFamily="18" charset="2"/>
              </a:rPr>
              <a:t>Reduced temperature momentum</a:t>
            </a:r>
            <a:br>
              <a:rPr lang="en-US" sz="4400" dirty="0">
                <a:sym typeface="Webdings" panose="05030102010509060703" pitchFamily="18" charset="2"/>
              </a:rPr>
            </a:br>
            <a:endParaRPr lang="en-US" sz="4400" dirty="0">
              <a:sym typeface="Webdings" panose="05030102010509060703" pitchFamily="18" charset="2"/>
            </a:endParaRPr>
          </a:p>
          <a:p>
            <a:pPr>
              <a:buFont typeface="Wingdings" panose="05000000000000000000" pitchFamily="2" charset="2"/>
              <a:buChar char="ü"/>
            </a:pPr>
            <a:r>
              <a:rPr lang="en-US" sz="4400" dirty="0">
                <a:sym typeface="Webdings" panose="05030102010509060703" pitchFamily="18" charset="2"/>
              </a:rPr>
              <a:t>Provided</a:t>
            </a:r>
            <a:br>
              <a:rPr lang="en-US" sz="4400" dirty="0">
                <a:sym typeface="Webdings" panose="05030102010509060703" pitchFamily="18" charset="2"/>
              </a:rPr>
            </a:br>
            <a:r>
              <a:rPr lang="en-US" sz="4400" dirty="0">
                <a:sym typeface="Webdings" panose="05030102010509060703" pitchFamily="18" charset="2"/>
              </a:rPr>
              <a:t>cooling support</a:t>
            </a:r>
          </a:p>
          <a:p>
            <a:endParaRPr lang="en-US" sz="4400" dirty="0">
              <a:sym typeface="Webdings" panose="05030102010509060703" pitchFamily="18" charset="2"/>
            </a:endParaRPr>
          </a:p>
        </p:txBody>
      </p:sp>
      <p:pic>
        <p:nvPicPr>
          <p:cNvPr id="4" name="Graphic 3" descr="Normal Distribution outline">
            <a:extLst>
              <a:ext uri="{FF2B5EF4-FFF2-40B4-BE49-F238E27FC236}">
                <a16:creationId xmlns:a16="http://schemas.microsoft.com/office/drawing/2014/main" id="{9018F9C6-D134-77D2-8472-884B918855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9299" y="2976283"/>
            <a:ext cx="7451024" cy="4596902"/>
          </a:xfrm>
          <a:prstGeom prst="rect">
            <a:avLst/>
          </a:prstGeom>
        </p:spPr>
      </p:pic>
      <p:sp>
        <p:nvSpPr>
          <p:cNvPr id="6" name="Freeform: Shape 5">
            <a:extLst>
              <a:ext uri="{FF2B5EF4-FFF2-40B4-BE49-F238E27FC236}">
                <a16:creationId xmlns:a16="http://schemas.microsoft.com/office/drawing/2014/main" id="{B049ECB4-B3D4-7F76-31A4-F6CC8734D45E}"/>
              </a:ext>
            </a:extLst>
          </p:cNvPr>
          <p:cNvSpPr/>
          <p:nvPr/>
        </p:nvSpPr>
        <p:spPr>
          <a:xfrm>
            <a:off x="376155" y="3946124"/>
            <a:ext cx="3442810" cy="2344971"/>
          </a:xfrm>
          <a:custGeom>
            <a:avLst/>
            <a:gdLst>
              <a:gd name="connsiteX0" fmla="*/ 0 w 3916907"/>
              <a:gd name="connsiteY0" fmla="*/ 2019869 h 2019869"/>
              <a:gd name="connsiteX1" fmla="*/ 805218 w 3916907"/>
              <a:gd name="connsiteY1" fmla="*/ 1910687 h 2019869"/>
              <a:gd name="connsiteX2" fmla="*/ 1146412 w 3916907"/>
              <a:gd name="connsiteY2" fmla="*/ 1446663 h 2019869"/>
              <a:gd name="connsiteX3" fmla="*/ 1583140 w 3916907"/>
              <a:gd name="connsiteY3" fmla="*/ 859809 h 2019869"/>
              <a:gd name="connsiteX4" fmla="*/ 1965278 w 3916907"/>
              <a:gd name="connsiteY4" fmla="*/ 573206 h 2019869"/>
              <a:gd name="connsiteX5" fmla="*/ 2224585 w 3916907"/>
              <a:gd name="connsiteY5" fmla="*/ 532263 h 2019869"/>
              <a:gd name="connsiteX6" fmla="*/ 2552131 w 3916907"/>
              <a:gd name="connsiteY6" fmla="*/ 43672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378424 w 3916907"/>
              <a:gd name="connsiteY2" fmla="*/ 1514902 h 2019869"/>
              <a:gd name="connsiteX3" fmla="*/ 1583140 w 3916907"/>
              <a:gd name="connsiteY3" fmla="*/ 859809 h 2019869"/>
              <a:gd name="connsiteX4" fmla="*/ 1965278 w 3916907"/>
              <a:gd name="connsiteY4" fmla="*/ 573206 h 2019869"/>
              <a:gd name="connsiteX5" fmla="*/ 2224585 w 3916907"/>
              <a:gd name="connsiteY5" fmla="*/ 532263 h 2019869"/>
              <a:gd name="connsiteX6" fmla="*/ 2552131 w 3916907"/>
              <a:gd name="connsiteY6" fmla="*/ 43672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378424 w 3916907"/>
              <a:gd name="connsiteY2" fmla="*/ 1514902 h 2019869"/>
              <a:gd name="connsiteX3" fmla="*/ 1637731 w 3916907"/>
              <a:gd name="connsiteY3" fmla="*/ 859809 h 2019869"/>
              <a:gd name="connsiteX4" fmla="*/ 1965278 w 3916907"/>
              <a:gd name="connsiteY4" fmla="*/ 573206 h 2019869"/>
              <a:gd name="connsiteX5" fmla="*/ 2224585 w 3916907"/>
              <a:gd name="connsiteY5" fmla="*/ 532263 h 2019869"/>
              <a:gd name="connsiteX6" fmla="*/ 2552131 w 3916907"/>
              <a:gd name="connsiteY6" fmla="*/ 43672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37731 w 3916907"/>
              <a:gd name="connsiteY4" fmla="*/ 859809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37731 w 3916907"/>
              <a:gd name="connsiteY4" fmla="*/ 859809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719617 w 3916907"/>
              <a:gd name="connsiteY4" fmla="*/ 914400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719617 w 3916907"/>
              <a:gd name="connsiteY4" fmla="*/ 914400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49767 w 3916907"/>
              <a:gd name="connsiteY4" fmla="*/ 914400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49767 w 3916907"/>
              <a:gd name="connsiteY4" fmla="*/ 914400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49767 w 3916907"/>
              <a:gd name="connsiteY4" fmla="*/ 914400 h 2019869"/>
              <a:gd name="connsiteX5" fmla="*/ 1965278 w 3916907"/>
              <a:gd name="connsiteY5" fmla="*/ 573206 h 2019869"/>
              <a:gd name="connsiteX6" fmla="*/ 2249985 w 3916907"/>
              <a:gd name="connsiteY6" fmla="*/ 4306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49767 w 3916907"/>
              <a:gd name="connsiteY4" fmla="*/ 914400 h 2019869"/>
              <a:gd name="connsiteX5" fmla="*/ 1965278 w 3916907"/>
              <a:gd name="connsiteY5" fmla="*/ 573206 h 2019869"/>
              <a:gd name="connsiteX6" fmla="*/ 2249985 w 3916907"/>
              <a:gd name="connsiteY6" fmla="*/ 430663 h 2019869"/>
              <a:gd name="connsiteX7" fmla="*/ 2577531 w 3916907"/>
              <a:gd name="connsiteY7" fmla="*/ 37957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965278 w 3916907"/>
              <a:gd name="connsiteY4" fmla="*/ 573206 h 2019869"/>
              <a:gd name="connsiteX5" fmla="*/ 2249985 w 3916907"/>
              <a:gd name="connsiteY5" fmla="*/ 430663 h 2019869"/>
              <a:gd name="connsiteX6" fmla="*/ 2577531 w 3916907"/>
              <a:gd name="connsiteY6" fmla="*/ 37957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965278 w 3916907"/>
              <a:gd name="connsiteY4" fmla="*/ 573206 h 2019869"/>
              <a:gd name="connsiteX5" fmla="*/ 2249985 w 3916907"/>
              <a:gd name="connsiteY5" fmla="*/ 430663 h 2019869"/>
              <a:gd name="connsiteX6" fmla="*/ 2577531 w 3916907"/>
              <a:gd name="connsiteY6" fmla="*/ 37957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965278 w 3916907"/>
              <a:gd name="connsiteY3" fmla="*/ 573206 h 2019869"/>
              <a:gd name="connsiteX4" fmla="*/ 2249985 w 3916907"/>
              <a:gd name="connsiteY4" fmla="*/ 430663 h 2019869"/>
              <a:gd name="connsiteX5" fmla="*/ 2577531 w 3916907"/>
              <a:gd name="connsiteY5" fmla="*/ 379579 h 2019869"/>
              <a:gd name="connsiteX6" fmla="*/ 3084394 w 3916907"/>
              <a:gd name="connsiteY6" fmla="*/ 327547 h 2019869"/>
              <a:gd name="connsiteX7" fmla="*/ 3411940 w 3916907"/>
              <a:gd name="connsiteY7" fmla="*/ 191069 h 2019869"/>
              <a:gd name="connsiteX8" fmla="*/ 3916907 w 3916907"/>
              <a:gd name="connsiteY8" fmla="*/ 0 h 2019869"/>
              <a:gd name="connsiteX9" fmla="*/ 3916907 w 3916907"/>
              <a:gd name="connsiteY9"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965278 w 3916907"/>
              <a:gd name="connsiteY3" fmla="*/ 573206 h 2019869"/>
              <a:gd name="connsiteX4" fmla="*/ 2249985 w 3916907"/>
              <a:gd name="connsiteY4" fmla="*/ 430663 h 2019869"/>
              <a:gd name="connsiteX5" fmla="*/ 2577531 w 3916907"/>
              <a:gd name="connsiteY5" fmla="*/ 379579 h 2019869"/>
              <a:gd name="connsiteX6" fmla="*/ 3084394 w 3916907"/>
              <a:gd name="connsiteY6" fmla="*/ 327547 h 2019869"/>
              <a:gd name="connsiteX7" fmla="*/ 3411940 w 3916907"/>
              <a:gd name="connsiteY7" fmla="*/ 191069 h 2019869"/>
              <a:gd name="connsiteX8" fmla="*/ 3916907 w 3916907"/>
              <a:gd name="connsiteY8" fmla="*/ 0 h 2019869"/>
              <a:gd name="connsiteX9" fmla="*/ 3916907 w 3916907"/>
              <a:gd name="connsiteY9" fmla="*/ 0 h 2019869"/>
              <a:gd name="connsiteX0" fmla="*/ 0 w 3916907"/>
              <a:gd name="connsiteY0" fmla="*/ 2019869 h 2053470"/>
              <a:gd name="connsiteX1" fmla="*/ 805218 w 3916907"/>
              <a:gd name="connsiteY1" fmla="*/ 1910687 h 2053470"/>
              <a:gd name="connsiteX2" fmla="*/ 1965278 w 3916907"/>
              <a:gd name="connsiteY2" fmla="*/ 573206 h 2053470"/>
              <a:gd name="connsiteX3" fmla="*/ 2249985 w 3916907"/>
              <a:gd name="connsiteY3" fmla="*/ 430663 h 2053470"/>
              <a:gd name="connsiteX4" fmla="*/ 2577531 w 3916907"/>
              <a:gd name="connsiteY4" fmla="*/ 379579 h 2053470"/>
              <a:gd name="connsiteX5" fmla="*/ 3084394 w 3916907"/>
              <a:gd name="connsiteY5" fmla="*/ 327547 h 2053470"/>
              <a:gd name="connsiteX6" fmla="*/ 3411940 w 3916907"/>
              <a:gd name="connsiteY6" fmla="*/ 191069 h 2053470"/>
              <a:gd name="connsiteX7" fmla="*/ 3916907 w 3916907"/>
              <a:gd name="connsiteY7" fmla="*/ 0 h 2053470"/>
              <a:gd name="connsiteX8" fmla="*/ 3916907 w 3916907"/>
              <a:gd name="connsiteY8" fmla="*/ 0 h 2053470"/>
              <a:gd name="connsiteX0" fmla="*/ 0 w 3916907"/>
              <a:gd name="connsiteY0" fmla="*/ 2019869 h 2036578"/>
              <a:gd name="connsiteX1" fmla="*/ 805218 w 3916907"/>
              <a:gd name="connsiteY1" fmla="*/ 1910687 h 2036578"/>
              <a:gd name="connsiteX2" fmla="*/ 1965278 w 3916907"/>
              <a:gd name="connsiteY2" fmla="*/ 573206 h 2036578"/>
              <a:gd name="connsiteX3" fmla="*/ 2249985 w 3916907"/>
              <a:gd name="connsiteY3" fmla="*/ 430663 h 2036578"/>
              <a:gd name="connsiteX4" fmla="*/ 2577531 w 3916907"/>
              <a:gd name="connsiteY4" fmla="*/ 379579 h 2036578"/>
              <a:gd name="connsiteX5" fmla="*/ 3084394 w 3916907"/>
              <a:gd name="connsiteY5" fmla="*/ 327547 h 2036578"/>
              <a:gd name="connsiteX6" fmla="*/ 3411940 w 3916907"/>
              <a:gd name="connsiteY6" fmla="*/ 191069 h 2036578"/>
              <a:gd name="connsiteX7" fmla="*/ 3916907 w 3916907"/>
              <a:gd name="connsiteY7" fmla="*/ 0 h 2036578"/>
              <a:gd name="connsiteX8" fmla="*/ 3916907 w 3916907"/>
              <a:gd name="connsiteY8" fmla="*/ 0 h 2036578"/>
              <a:gd name="connsiteX0" fmla="*/ 0 w 3916907"/>
              <a:gd name="connsiteY0" fmla="*/ 2019869 h 2038883"/>
              <a:gd name="connsiteX1" fmla="*/ 805218 w 3916907"/>
              <a:gd name="connsiteY1" fmla="*/ 1910687 h 2038883"/>
              <a:gd name="connsiteX2" fmla="*/ 1965278 w 3916907"/>
              <a:gd name="connsiteY2" fmla="*/ 573206 h 2038883"/>
              <a:gd name="connsiteX3" fmla="*/ 2249985 w 3916907"/>
              <a:gd name="connsiteY3" fmla="*/ 430663 h 2038883"/>
              <a:gd name="connsiteX4" fmla="*/ 2577531 w 3916907"/>
              <a:gd name="connsiteY4" fmla="*/ 379579 h 2038883"/>
              <a:gd name="connsiteX5" fmla="*/ 3084394 w 3916907"/>
              <a:gd name="connsiteY5" fmla="*/ 327547 h 2038883"/>
              <a:gd name="connsiteX6" fmla="*/ 3411940 w 3916907"/>
              <a:gd name="connsiteY6" fmla="*/ 191069 h 2038883"/>
              <a:gd name="connsiteX7" fmla="*/ 3916907 w 3916907"/>
              <a:gd name="connsiteY7" fmla="*/ 0 h 2038883"/>
              <a:gd name="connsiteX8" fmla="*/ 3916907 w 3916907"/>
              <a:gd name="connsiteY8"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2249985 w 3916907"/>
              <a:gd name="connsiteY3" fmla="*/ 430663 h 2038883"/>
              <a:gd name="connsiteX4" fmla="*/ 2577531 w 3916907"/>
              <a:gd name="connsiteY4" fmla="*/ 379579 h 2038883"/>
              <a:gd name="connsiteX5" fmla="*/ 3084394 w 3916907"/>
              <a:gd name="connsiteY5" fmla="*/ 327547 h 2038883"/>
              <a:gd name="connsiteX6" fmla="*/ 3411940 w 3916907"/>
              <a:gd name="connsiteY6" fmla="*/ 191069 h 2038883"/>
              <a:gd name="connsiteX7" fmla="*/ 3916907 w 3916907"/>
              <a:gd name="connsiteY7" fmla="*/ 0 h 2038883"/>
              <a:gd name="connsiteX8" fmla="*/ 3916907 w 3916907"/>
              <a:gd name="connsiteY8"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2577531 w 3916907"/>
              <a:gd name="connsiteY3" fmla="*/ 379579 h 2038883"/>
              <a:gd name="connsiteX4" fmla="*/ 3084394 w 3916907"/>
              <a:gd name="connsiteY4" fmla="*/ 327547 h 2038883"/>
              <a:gd name="connsiteX5" fmla="*/ 3411940 w 3916907"/>
              <a:gd name="connsiteY5" fmla="*/ 191069 h 2038883"/>
              <a:gd name="connsiteX6" fmla="*/ 3916907 w 3916907"/>
              <a:gd name="connsiteY6" fmla="*/ 0 h 2038883"/>
              <a:gd name="connsiteX7" fmla="*/ 3916907 w 3916907"/>
              <a:gd name="connsiteY7"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2577531 w 3916907"/>
              <a:gd name="connsiteY3" fmla="*/ 379579 h 2038883"/>
              <a:gd name="connsiteX4" fmla="*/ 3084394 w 3916907"/>
              <a:gd name="connsiteY4" fmla="*/ 327547 h 2038883"/>
              <a:gd name="connsiteX5" fmla="*/ 3411940 w 3916907"/>
              <a:gd name="connsiteY5" fmla="*/ 191069 h 2038883"/>
              <a:gd name="connsiteX6" fmla="*/ 3916907 w 3916907"/>
              <a:gd name="connsiteY6" fmla="*/ 0 h 2038883"/>
              <a:gd name="connsiteX7" fmla="*/ 3916907 w 3916907"/>
              <a:gd name="connsiteY7"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2577531 w 3916907"/>
              <a:gd name="connsiteY3" fmla="*/ 379579 h 2038883"/>
              <a:gd name="connsiteX4" fmla="*/ 3084394 w 3916907"/>
              <a:gd name="connsiteY4" fmla="*/ 327547 h 2038883"/>
              <a:gd name="connsiteX5" fmla="*/ 3411940 w 3916907"/>
              <a:gd name="connsiteY5" fmla="*/ 191069 h 2038883"/>
              <a:gd name="connsiteX6" fmla="*/ 3916907 w 3916907"/>
              <a:gd name="connsiteY6" fmla="*/ 0 h 2038883"/>
              <a:gd name="connsiteX7" fmla="*/ 3916907 w 3916907"/>
              <a:gd name="connsiteY7"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916907 w 3916907"/>
              <a:gd name="connsiteY6"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916907 w 3916907"/>
              <a:gd name="connsiteY6"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916907 w 3916907"/>
              <a:gd name="connsiteY6"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916907 w 3916907"/>
              <a:gd name="connsiteY6" fmla="*/ 0 h 2038883"/>
              <a:gd name="connsiteX0" fmla="*/ 0 w 3916907"/>
              <a:gd name="connsiteY0" fmla="*/ 2051619 h 2070633"/>
              <a:gd name="connsiteX1" fmla="*/ 805218 w 3916907"/>
              <a:gd name="connsiteY1" fmla="*/ 1942437 h 2070633"/>
              <a:gd name="connsiteX2" fmla="*/ 1965278 w 3916907"/>
              <a:gd name="connsiteY2" fmla="*/ 604956 h 2070633"/>
              <a:gd name="connsiteX3" fmla="*/ 3084394 w 3916907"/>
              <a:gd name="connsiteY3" fmla="*/ 359297 h 2070633"/>
              <a:gd name="connsiteX4" fmla="*/ 3411940 w 3916907"/>
              <a:gd name="connsiteY4" fmla="*/ 222819 h 2070633"/>
              <a:gd name="connsiteX5" fmla="*/ 3916907 w 3916907"/>
              <a:gd name="connsiteY5" fmla="*/ 31750 h 2070633"/>
              <a:gd name="connsiteX6" fmla="*/ 3853407 w 3916907"/>
              <a:gd name="connsiteY6" fmla="*/ 0 h 207063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662907 w 3916907"/>
              <a:gd name="connsiteY6" fmla="*/ 273050 h 2038883"/>
              <a:gd name="connsiteX0" fmla="*/ 0 w 4118589"/>
              <a:gd name="connsiteY0" fmla="*/ 2019869 h 2038883"/>
              <a:gd name="connsiteX1" fmla="*/ 805218 w 4118589"/>
              <a:gd name="connsiteY1" fmla="*/ 1910687 h 2038883"/>
              <a:gd name="connsiteX2" fmla="*/ 1965278 w 4118589"/>
              <a:gd name="connsiteY2" fmla="*/ 573206 h 2038883"/>
              <a:gd name="connsiteX3" fmla="*/ 3084394 w 4118589"/>
              <a:gd name="connsiteY3" fmla="*/ 327547 h 2038883"/>
              <a:gd name="connsiteX4" fmla="*/ 3411940 w 4118589"/>
              <a:gd name="connsiteY4" fmla="*/ 191069 h 2038883"/>
              <a:gd name="connsiteX5" fmla="*/ 3916907 w 4118589"/>
              <a:gd name="connsiteY5" fmla="*/ 0 h 2038883"/>
              <a:gd name="connsiteX6" fmla="*/ 3662907 w 4118589"/>
              <a:gd name="connsiteY6" fmla="*/ 27305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411940 w 3916907"/>
              <a:gd name="connsiteY3" fmla="*/ 191069 h 2038883"/>
              <a:gd name="connsiteX4" fmla="*/ 3916907 w 3916907"/>
              <a:gd name="connsiteY4" fmla="*/ 0 h 2038883"/>
              <a:gd name="connsiteX0" fmla="*/ 0 w 3917411"/>
              <a:gd name="connsiteY0" fmla="*/ 2021398 h 2040412"/>
              <a:gd name="connsiteX1" fmla="*/ 805218 w 3917411"/>
              <a:gd name="connsiteY1" fmla="*/ 1912216 h 2040412"/>
              <a:gd name="connsiteX2" fmla="*/ 1965278 w 3917411"/>
              <a:gd name="connsiteY2" fmla="*/ 574735 h 2040412"/>
              <a:gd name="connsiteX3" fmla="*/ 3411940 w 3917411"/>
              <a:gd name="connsiteY3" fmla="*/ 192598 h 2040412"/>
              <a:gd name="connsiteX4" fmla="*/ 3916907 w 3917411"/>
              <a:gd name="connsiteY4" fmla="*/ 1529 h 2040412"/>
              <a:gd name="connsiteX0" fmla="*/ 0 w 3917411"/>
              <a:gd name="connsiteY0" fmla="*/ 2021398 h 2060066"/>
              <a:gd name="connsiteX1" fmla="*/ 805218 w 3917411"/>
              <a:gd name="connsiteY1" fmla="*/ 1912216 h 2060066"/>
              <a:gd name="connsiteX2" fmla="*/ 1965278 w 3917411"/>
              <a:gd name="connsiteY2" fmla="*/ 574735 h 2060066"/>
              <a:gd name="connsiteX3" fmla="*/ 3411940 w 3917411"/>
              <a:gd name="connsiteY3" fmla="*/ 192598 h 2060066"/>
              <a:gd name="connsiteX4" fmla="*/ 3916907 w 3917411"/>
              <a:gd name="connsiteY4" fmla="*/ 1529 h 2060066"/>
              <a:gd name="connsiteX0" fmla="*/ 0 w 3917411"/>
              <a:gd name="connsiteY0" fmla="*/ 2021398 h 2075646"/>
              <a:gd name="connsiteX1" fmla="*/ 805218 w 3917411"/>
              <a:gd name="connsiteY1" fmla="*/ 1912216 h 2075646"/>
              <a:gd name="connsiteX2" fmla="*/ 1965278 w 3917411"/>
              <a:gd name="connsiteY2" fmla="*/ 574735 h 2075646"/>
              <a:gd name="connsiteX3" fmla="*/ 3411940 w 3917411"/>
              <a:gd name="connsiteY3" fmla="*/ 192598 h 2075646"/>
              <a:gd name="connsiteX4" fmla="*/ 3916907 w 3917411"/>
              <a:gd name="connsiteY4" fmla="*/ 1529 h 2075646"/>
              <a:gd name="connsiteX0" fmla="*/ 0 w 3917411"/>
              <a:gd name="connsiteY0" fmla="*/ 2021398 h 2075646"/>
              <a:gd name="connsiteX1" fmla="*/ 805218 w 3917411"/>
              <a:gd name="connsiteY1" fmla="*/ 1912216 h 2075646"/>
              <a:gd name="connsiteX2" fmla="*/ 1965278 w 3917411"/>
              <a:gd name="connsiteY2" fmla="*/ 574735 h 2075646"/>
              <a:gd name="connsiteX3" fmla="*/ 3411940 w 3917411"/>
              <a:gd name="connsiteY3" fmla="*/ 192598 h 2075646"/>
              <a:gd name="connsiteX4" fmla="*/ 3916907 w 3917411"/>
              <a:gd name="connsiteY4" fmla="*/ 1529 h 2075646"/>
              <a:gd name="connsiteX0" fmla="*/ 0 w 3917411"/>
              <a:gd name="connsiteY0" fmla="*/ 2021398 h 2075646"/>
              <a:gd name="connsiteX1" fmla="*/ 805218 w 3917411"/>
              <a:gd name="connsiteY1" fmla="*/ 1912216 h 2075646"/>
              <a:gd name="connsiteX2" fmla="*/ 1965278 w 3917411"/>
              <a:gd name="connsiteY2" fmla="*/ 574735 h 2075646"/>
              <a:gd name="connsiteX3" fmla="*/ 3411940 w 3917411"/>
              <a:gd name="connsiteY3" fmla="*/ 192598 h 2075646"/>
              <a:gd name="connsiteX4" fmla="*/ 3916907 w 3917411"/>
              <a:gd name="connsiteY4" fmla="*/ 1529 h 2075646"/>
              <a:gd name="connsiteX0" fmla="*/ 0 w 3917411"/>
              <a:gd name="connsiteY0" fmla="*/ 2021398 h 2069610"/>
              <a:gd name="connsiteX1" fmla="*/ 805218 w 3917411"/>
              <a:gd name="connsiteY1" fmla="*/ 1912216 h 2069610"/>
              <a:gd name="connsiteX2" fmla="*/ 1965278 w 3917411"/>
              <a:gd name="connsiteY2" fmla="*/ 574735 h 2069610"/>
              <a:gd name="connsiteX3" fmla="*/ 3411940 w 3917411"/>
              <a:gd name="connsiteY3" fmla="*/ 192598 h 2069610"/>
              <a:gd name="connsiteX4" fmla="*/ 3916907 w 3917411"/>
              <a:gd name="connsiteY4" fmla="*/ 1529 h 2069610"/>
              <a:gd name="connsiteX0" fmla="*/ 0 w 3966330"/>
              <a:gd name="connsiteY0" fmla="*/ 2096658 h 2096658"/>
              <a:gd name="connsiteX1" fmla="*/ 854137 w 3966330"/>
              <a:gd name="connsiteY1" fmla="*/ 1912216 h 2096658"/>
              <a:gd name="connsiteX2" fmla="*/ 2014197 w 3966330"/>
              <a:gd name="connsiteY2" fmla="*/ 574735 h 2096658"/>
              <a:gd name="connsiteX3" fmla="*/ 3460859 w 3966330"/>
              <a:gd name="connsiteY3" fmla="*/ 192598 h 2096658"/>
              <a:gd name="connsiteX4" fmla="*/ 3965826 w 3966330"/>
              <a:gd name="connsiteY4" fmla="*/ 1529 h 2096658"/>
              <a:gd name="connsiteX0" fmla="*/ 0 w 3966330"/>
              <a:gd name="connsiteY0" fmla="*/ 2096658 h 2096658"/>
              <a:gd name="connsiteX1" fmla="*/ 854137 w 3966330"/>
              <a:gd name="connsiteY1" fmla="*/ 1912216 h 2096658"/>
              <a:gd name="connsiteX2" fmla="*/ 2014197 w 3966330"/>
              <a:gd name="connsiteY2" fmla="*/ 574735 h 2096658"/>
              <a:gd name="connsiteX3" fmla="*/ 3460859 w 3966330"/>
              <a:gd name="connsiteY3" fmla="*/ 192598 h 2096658"/>
              <a:gd name="connsiteX4" fmla="*/ 3965826 w 3966330"/>
              <a:gd name="connsiteY4" fmla="*/ 1529 h 2096658"/>
              <a:gd name="connsiteX0" fmla="*/ 0 w 3966330"/>
              <a:gd name="connsiteY0" fmla="*/ 2096658 h 2096658"/>
              <a:gd name="connsiteX1" fmla="*/ 854137 w 3966330"/>
              <a:gd name="connsiteY1" fmla="*/ 1912216 h 2096658"/>
              <a:gd name="connsiteX2" fmla="*/ 2014197 w 3966330"/>
              <a:gd name="connsiteY2" fmla="*/ 574735 h 2096658"/>
              <a:gd name="connsiteX3" fmla="*/ 3460859 w 3966330"/>
              <a:gd name="connsiteY3" fmla="*/ 192598 h 2096658"/>
              <a:gd name="connsiteX4" fmla="*/ 3965826 w 3966330"/>
              <a:gd name="connsiteY4" fmla="*/ 1529 h 2096658"/>
              <a:gd name="connsiteX0" fmla="*/ 0 w 3966330"/>
              <a:gd name="connsiteY0" fmla="*/ 2096658 h 2115407"/>
              <a:gd name="connsiteX1" fmla="*/ 854137 w 3966330"/>
              <a:gd name="connsiteY1" fmla="*/ 1912216 h 2115407"/>
              <a:gd name="connsiteX2" fmla="*/ 2014197 w 3966330"/>
              <a:gd name="connsiteY2" fmla="*/ 574735 h 2115407"/>
              <a:gd name="connsiteX3" fmla="*/ 3460859 w 3966330"/>
              <a:gd name="connsiteY3" fmla="*/ 192598 h 2115407"/>
              <a:gd name="connsiteX4" fmla="*/ 3965826 w 3966330"/>
              <a:gd name="connsiteY4" fmla="*/ 1529 h 2115407"/>
              <a:gd name="connsiteX0" fmla="*/ 0 w 3966330"/>
              <a:gd name="connsiteY0" fmla="*/ 2095129 h 2113878"/>
              <a:gd name="connsiteX1" fmla="*/ 854137 w 3966330"/>
              <a:gd name="connsiteY1" fmla="*/ 1910687 h 2113878"/>
              <a:gd name="connsiteX2" fmla="*/ 2014197 w 3966330"/>
              <a:gd name="connsiteY2" fmla="*/ 573206 h 2113878"/>
              <a:gd name="connsiteX3" fmla="*/ 3460859 w 3966330"/>
              <a:gd name="connsiteY3" fmla="*/ 430728 h 2113878"/>
              <a:gd name="connsiteX4" fmla="*/ 3965826 w 3966330"/>
              <a:gd name="connsiteY4" fmla="*/ 0 h 2113878"/>
              <a:gd name="connsiteX0" fmla="*/ 0 w 4129370"/>
              <a:gd name="connsiteY0" fmla="*/ 1722625 h 1741374"/>
              <a:gd name="connsiteX1" fmla="*/ 854137 w 4129370"/>
              <a:gd name="connsiteY1" fmla="*/ 1538183 h 1741374"/>
              <a:gd name="connsiteX2" fmla="*/ 2014197 w 4129370"/>
              <a:gd name="connsiteY2" fmla="*/ 200702 h 1741374"/>
              <a:gd name="connsiteX3" fmla="*/ 3460859 w 4129370"/>
              <a:gd name="connsiteY3" fmla="*/ 58224 h 1741374"/>
              <a:gd name="connsiteX4" fmla="*/ 4129370 w 4129370"/>
              <a:gd name="connsiteY4" fmla="*/ 719274 h 1741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370" h="1741374">
                <a:moveTo>
                  <a:pt x="0" y="1722625"/>
                </a:moveTo>
                <a:cubicBezTo>
                  <a:pt x="30849" y="1696751"/>
                  <a:pt x="-87400" y="1859570"/>
                  <a:pt x="854137" y="1538183"/>
                </a:cubicBezTo>
                <a:cubicBezTo>
                  <a:pt x="1795674" y="1216796"/>
                  <a:pt x="1579743" y="447362"/>
                  <a:pt x="2014197" y="200702"/>
                </a:cubicBezTo>
                <a:cubicBezTo>
                  <a:pt x="2448651" y="-45958"/>
                  <a:pt x="3108330" y="-28205"/>
                  <a:pt x="3460859" y="58224"/>
                </a:cubicBezTo>
                <a:cubicBezTo>
                  <a:pt x="3813388" y="144653"/>
                  <a:pt x="4129370" y="719274"/>
                  <a:pt x="4129370" y="719274"/>
                </a:cubicBezTo>
              </a:path>
            </a:pathLst>
          </a:custGeom>
          <a:noFill/>
          <a:ln w="76200">
            <a:solidFill>
              <a:schemeClr val="accent2">
                <a:lumMod val="75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Graphic 7" descr="Train with solid fill">
            <a:extLst>
              <a:ext uri="{FF2B5EF4-FFF2-40B4-BE49-F238E27FC236}">
                <a16:creationId xmlns:a16="http://schemas.microsoft.com/office/drawing/2014/main" id="{A2711E7C-489C-AC1A-0389-7099EEFDEA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86943" y="2976283"/>
            <a:ext cx="705554" cy="730624"/>
          </a:xfrm>
          <a:prstGeom prst="rect">
            <a:avLst/>
          </a:prstGeom>
        </p:spPr>
      </p:pic>
      <p:sp>
        <p:nvSpPr>
          <p:cNvPr id="10" name="TextBox 9">
            <a:extLst>
              <a:ext uri="{FF2B5EF4-FFF2-40B4-BE49-F238E27FC236}">
                <a16:creationId xmlns:a16="http://schemas.microsoft.com/office/drawing/2014/main" id="{3AE0B531-E2A4-FA9C-CD6C-3462890F5D6B}"/>
              </a:ext>
            </a:extLst>
          </p:cNvPr>
          <p:cNvSpPr txBox="1"/>
          <p:nvPr/>
        </p:nvSpPr>
        <p:spPr>
          <a:xfrm>
            <a:off x="3852796" y="4349168"/>
            <a:ext cx="5378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Segoe UI"/>
                <a:ea typeface="+mn-ea"/>
                <a:cs typeface="+mn-cs"/>
              </a:rPr>
              <a:t>✅</a:t>
            </a:r>
            <a:endParaRPr kumimoji="0" lang="en-US" sz="1800" b="1" i="0" u="none" strike="noStrike" kern="1200" cap="none" spc="0" normalizeH="0" baseline="0" noProof="0" dirty="0">
              <a:ln>
                <a:noFill/>
              </a:ln>
              <a:solidFill>
                <a:srgbClr val="C00000"/>
              </a:solidFill>
              <a:effectLst/>
              <a:uLnTx/>
              <a:uFillTx/>
              <a:latin typeface="Segoe UI"/>
              <a:ea typeface="+mn-ea"/>
              <a:cs typeface="+mn-cs"/>
            </a:endParaRPr>
          </a:p>
        </p:txBody>
      </p:sp>
      <p:pic>
        <p:nvPicPr>
          <p:cNvPr id="7" name="Graphic 6" descr="Snowflake with solid fill">
            <a:extLst>
              <a:ext uri="{FF2B5EF4-FFF2-40B4-BE49-F238E27FC236}">
                <a16:creationId xmlns:a16="http://schemas.microsoft.com/office/drawing/2014/main" id="{CFBB43E4-57C0-3F9E-8530-083A12B98C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23181" y="4817534"/>
            <a:ext cx="914400" cy="914400"/>
          </a:xfrm>
          <a:prstGeom prst="rect">
            <a:avLst/>
          </a:prstGeom>
        </p:spPr>
      </p:pic>
    </p:spTree>
    <p:custDataLst>
      <p:tags r:id="rId1"/>
    </p:custDataLst>
    <p:extLst>
      <p:ext uri="{BB962C8B-B14F-4D97-AF65-F5344CB8AC3E}">
        <p14:creationId xmlns:p14="http://schemas.microsoft.com/office/powerpoint/2010/main" val="523294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C48A-B0F7-7D0E-73CF-FB4FA9A3AA02}"/>
              </a:ext>
            </a:extLst>
          </p:cNvPr>
          <p:cNvSpPr>
            <a:spLocks noGrp="1"/>
          </p:cNvSpPr>
          <p:nvPr>
            <p:ph type="title"/>
          </p:nvPr>
        </p:nvSpPr>
        <p:spPr>
          <a:xfrm>
            <a:off x="1243583" y="134113"/>
            <a:ext cx="10612413" cy="1690690"/>
          </a:xfrm>
        </p:spPr>
        <p:txBody>
          <a:bodyPr>
            <a:normAutofit fontScale="90000"/>
          </a:bodyPr>
          <a:lstStyle/>
          <a:p>
            <a:r>
              <a:rPr lang="en-US" dirty="0"/>
              <a:t>What Happens When Cooling Fails</a:t>
            </a:r>
          </a:p>
        </p:txBody>
      </p:sp>
      <p:pic>
        <p:nvPicPr>
          <p:cNvPr id="6" name="Graphic 5" descr="Question Mark with solid fill">
            <a:extLst>
              <a:ext uri="{FF2B5EF4-FFF2-40B4-BE49-F238E27FC236}">
                <a16:creationId xmlns:a16="http://schemas.microsoft.com/office/drawing/2014/main" id="{F6602D84-7F2F-36BD-CF9A-70DBD3F411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80258" y="2763312"/>
            <a:ext cx="3031484" cy="3031484"/>
          </a:xfrm>
          <a:prstGeom prst="rect">
            <a:avLst/>
          </a:prstGeom>
        </p:spPr>
      </p:pic>
    </p:spTree>
    <p:custDataLst>
      <p:tags r:id="rId1"/>
    </p:custDataLst>
    <p:extLst>
      <p:ext uri="{BB962C8B-B14F-4D97-AF65-F5344CB8AC3E}">
        <p14:creationId xmlns:p14="http://schemas.microsoft.com/office/powerpoint/2010/main" val="460111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FD31BF-828E-590D-731B-5C448D044D32}"/>
              </a:ext>
            </a:extLst>
          </p:cNvPr>
          <p:cNvSpPr/>
          <p:nvPr/>
        </p:nvSpPr>
        <p:spPr>
          <a:xfrm>
            <a:off x="0" y="1723102"/>
            <a:ext cx="12192000" cy="622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 name="Title 10">
            <a:extLst>
              <a:ext uri="{FF2B5EF4-FFF2-40B4-BE49-F238E27FC236}">
                <a16:creationId xmlns:a16="http://schemas.microsoft.com/office/drawing/2014/main" id="{816E9AAA-9B0E-C14E-D747-5135EE24AF0D}"/>
              </a:ext>
            </a:extLst>
          </p:cNvPr>
          <p:cNvSpPr>
            <a:spLocks noGrp="1"/>
          </p:cNvSpPr>
          <p:nvPr>
            <p:ph type="title"/>
          </p:nvPr>
        </p:nvSpPr>
        <p:spPr>
          <a:xfrm>
            <a:off x="610104" y="863942"/>
            <a:ext cx="3201417" cy="899936"/>
          </a:xfrm>
        </p:spPr>
        <p:txBody>
          <a:bodyPr>
            <a:noAutofit/>
          </a:bodyPr>
          <a:lstStyle/>
          <a:p>
            <a:r>
              <a:rPr lang="en-US" sz="2800" dirty="0"/>
              <a:t>  MILD/</a:t>
            </a:r>
            <a:br>
              <a:rPr lang="en-US" sz="2800" dirty="0"/>
            </a:br>
            <a:r>
              <a:rPr lang="en-US" sz="2800" dirty="0"/>
              <a:t>Stress</a:t>
            </a:r>
          </a:p>
        </p:txBody>
      </p:sp>
      <p:sp>
        <p:nvSpPr>
          <p:cNvPr id="13" name="Content Placeholder 12">
            <a:extLst>
              <a:ext uri="{FF2B5EF4-FFF2-40B4-BE49-F238E27FC236}">
                <a16:creationId xmlns:a16="http://schemas.microsoft.com/office/drawing/2014/main" id="{0C795768-A2E4-11A8-CFD5-B1287040E0D3}"/>
              </a:ext>
            </a:extLst>
          </p:cNvPr>
          <p:cNvSpPr>
            <a:spLocks noGrp="1"/>
          </p:cNvSpPr>
          <p:nvPr>
            <p:ph sz="half" idx="2"/>
          </p:nvPr>
        </p:nvSpPr>
        <p:spPr>
          <a:xfrm>
            <a:off x="631777" y="1724951"/>
            <a:ext cx="3524517" cy="3154103"/>
          </a:xfrm>
        </p:spPr>
        <p:txBody>
          <a:bodyPr>
            <a:normAutofit/>
          </a:bodyPr>
          <a:lstStyle/>
          <a:p>
            <a:pPr indent="-171450">
              <a:lnSpc>
                <a:spcPts val="2500"/>
              </a:lnSpc>
              <a:spcBef>
                <a:spcPts val="200"/>
              </a:spcBef>
              <a:spcAft>
                <a:spcPts val="200"/>
              </a:spcAft>
            </a:pPr>
            <a:r>
              <a:rPr lang="en-US" sz="2400" dirty="0"/>
              <a:t>Increased Panting</a:t>
            </a:r>
            <a:br>
              <a:rPr lang="en-US" sz="2400" dirty="0"/>
            </a:br>
            <a:endParaRPr lang="en-US" sz="2400" dirty="0"/>
          </a:p>
          <a:p>
            <a:pPr indent="-171450">
              <a:lnSpc>
                <a:spcPts val="2500"/>
              </a:lnSpc>
              <a:spcBef>
                <a:spcPts val="200"/>
              </a:spcBef>
              <a:spcAft>
                <a:spcPts val="200"/>
              </a:spcAft>
            </a:pPr>
            <a:r>
              <a:rPr lang="en-US" sz="2400" dirty="0"/>
              <a:t>Behavior Changes</a:t>
            </a:r>
          </a:p>
          <a:p>
            <a:pPr marL="512763" lvl="1" indent="-222250">
              <a:lnSpc>
                <a:spcPts val="2500"/>
              </a:lnSpc>
              <a:spcBef>
                <a:spcPts val="200"/>
              </a:spcBef>
              <a:spcAft>
                <a:spcPts val="200"/>
              </a:spcAft>
              <a:buFontTx/>
              <a:buChar char="-"/>
            </a:pPr>
            <a:r>
              <a:rPr lang="en-US" sz="2000" dirty="0"/>
              <a:t>Less responsive?</a:t>
            </a:r>
          </a:p>
          <a:p>
            <a:pPr marL="512763" lvl="1" indent="-222250">
              <a:lnSpc>
                <a:spcPts val="2500"/>
              </a:lnSpc>
              <a:spcBef>
                <a:spcPts val="200"/>
              </a:spcBef>
              <a:spcAft>
                <a:spcPts val="200"/>
              </a:spcAft>
              <a:buFontTx/>
              <a:buChar char="-"/>
            </a:pPr>
            <a:r>
              <a:rPr lang="en-US" sz="2000" dirty="0"/>
              <a:t>Shade/water seeking</a:t>
            </a:r>
          </a:p>
          <a:p>
            <a:pPr marL="512763" lvl="1" indent="-222250">
              <a:lnSpc>
                <a:spcPts val="2500"/>
              </a:lnSpc>
              <a:spcBef>
                <a:spcPts val="200"/>
              </a:spcBef>
              <a:spcAft>
                <a:spcPts val="200"/>
              </a:spcAft>
              <a:buFontTx/>
              <a:buChar char="-"/>
            </a:pPr>
            <a:r>
              <a:rPr lang="en-US" sz="2000" dirty="0"/>
              <a:t>Less focus/drive</a:t>
            </a:r>
            <a:br>
              <a:rPr lang="en-US" sz="2000" dirty="0"/>
            </a:br>
            <a:endParaRPr lang="en-US" sz="2000" dirty="0"/>
          </a:p>
          <a:p>
            <a:pPr indent="-233363">
              <a:lnSpc>
                <a:spcPts val="2500"/>
              </a:lnSpc>
              <a:spcBef>
                <a:spcPts val="200"/>
              </a:spcBef>
              <a:spcAft>
                <a:spcPts val="200"/>
              </a:spcAft>
            </a:pPr>
            <a:r>
              <a:rPr lang="en-US" sz="2400" dirty="0"/>
              <a:t>Posture Changes</a:t>
            </a:r>
            <a:endParaRPr lang="en-US" sz="2000" dirty="0"/>
          </a:p>
        </p:txBody>
      </p:sp>
      <p:sp>
        <p:nvSpPr>
          <p:cNvPr id="15" name="Content Placeholder 14">
            <a:extLst>
              <a:ext uri="{FF2B5EF4-FFF2-40B4-BE49-F238E27FC236}">
                <a16:creationId xmlns:a16="http://schemas.microsoft.com/office/drawing/2014/main" id="{E1AE066A-2370-FB3F-56C6-2C3F4D634990}"/>
              </a:ext>
            </a:extLst>
          </p:cNvPr>
          <p:cNvSpPr>
            <a:spLocks noGrp="1"/>
          </p:cNvSpPr>
          <p:nvPr>
            <p:ph sz="quarter" idx="4"/>
          </p:nvPr>
        </p:nvSpPr>
        <p:spPr>
          <a:xfrm>
            <a:off x="4210806" y="1763878"/>
            <a:ext cx="3854721" cy="2884704"/>
          </a:xfrm>
        </p:spPr>
        <p:txBody>
          <a:bodyPr>
            <a:normAutofit/>
          </a:bodyPr>
          <a:lstStyle/>
          <a:p>
            <a:pPr indent="-171450">
              <a:lnSpc>
                <a:spcPts val="2500"/>
              </a:lnSpc>
              <a:spcBef>
                <a:spcPts val="200"/>
              </a:spcBef>
              <a:spcAft>
                <a:spcPts val="200"/>
              </a:spcAft>
            </a:pPr>
            <a:r>
              <a:rPr lang="en-US" sz="2400" b="1" dirty="0">
                <a:solidFill>
                  <a:srgbClr val="820000"/>
                </a:solidFill>
              </a:rPr>
              <a:t>UNControlled Panting</a:t>
            </a:r>
            <a:br>
              <a:rPr lang="en-US" sz="2400" dirty="0"/>
            </a:br>
            <a:endParaRPr lang="en-US" sz="2400" dirty="0"/>
          </a:p>
          <a:p>
            <a:pPr indent="-171450">
              <a:lnSpc>
                <a:spcPts val="2500"/>
              </a:lnSpc>
              <a:spcBef>
                <a:spcPts val="200"/>
              </a:spcBef>
              <a:spcAft>
                <a:spcPts val="200"/>
              </a:spcAft>
            </a:pPr>
            <a:r>
              <a:rPr lang="en-US" sz="2400" dirty="0"/>
              <a:t>Behavior changes</a:t>
            </a:r>
          </a:p>
          <a:p>
            <a:pPr marL="512763" lvl="1" indent="-222250">
              <a:lnSpc>
                <a:spcPts val="2500"/>
              </a:lnSpc>
              <a:spcBef>
                <a:spcPts val="200"/>
              </a:spcBef>
              <a:spcAft>
                <a:spcPts val="200"/>
              </a:spcAft>
              <a:buFontTx/>
              <a:buChar char="-"/>
            </a:pPr>
            <a:r>
              <a:rPr lang="en-US" sz="2000" dirty="0"/>
              <a:t>Work avoidance</a:t>
            </a:r>
          </a:p>
          <a:p>
            <a:pPr marL="512763" lvl="1" indent="-222250">
              <a:lnSpc>
                <a:spcPts val="2500"/>
              </a:lnSpc>
              <a:spcBef>
                <a:spcPts val="200"/>
              </a:spcBef>
              <a:spcAft>
                <a:spcPts val="200"/>
              </a:spcAft>
              <a:buFontTx/>
              <a:buChar char="-"/>
            </a:pPr>
            <a:r>
              <a:rPr lang="en-US" sz="2000" dirty="0"/>
              <a:t>“Disobedience” </a:t>
            </a:r>
          </a:p>
          <a:p>
            <a:pPr marL="512763" lvl="1" indent="-222250">
              <a:lnSpc>
                <a:spcPts val="2500"/>
              </a:lnSpc>
              <a:spcBef>
                <a:spcPts val="200"/>
              </a:spcBef>
              <a:spcAft>
                <a:spcPts val="200"/>
              </a:spcAft>
              <a:buFontTx/>
              <a:buChar char="-"/>
            </a:pPr>
            <a:r>
              <a:rPr lang="en-US" sz="2000" dirty="0"/>
              <a:t>Less responsive</a:t>
            </a:r>
          </a:p>
        </p:txBody>
      </p:sp>
      <p:sp>
        <p:nvSpPr>
          <p:cNvPr id="17" name="Content Placeholder 16">
            <a:extLst>
              <a:ext uri="{FF2B5EF4-FFF2-40B4-BE49-F238E27FC236}">
                <a16:creationId xmlns:a16="http://schemas.microsoft.com/office/drawing/2014/main" id="{52A8B0E1-A5B6-2281-B269-3BC333A6CEBC}"/>
              </a:ext>
            </a:extLst>
          </p:cNvPr>
          <p:cNvSpPr>
            <a:spLocks noGrp="1"/>
          </p:cNvSpPr>
          <p:nvPr>
            <p:ph sz="quarter" idx="14"/>
          </p:nvPr>
        </p:nvSpPr>
        <p:spPr>
          <a:xfrm>
            <a:off x="8199639" y="1763878"/>
            <a:ext cx="4014031" cy="2754845"/>
          </a:xfrm>
        </p:spPr>
        <p:txBody>
          <a:bodyPr>
            <a:normAutofit/>
          </a:bodyPr>
          <a:lstStyle/>
          <a:p>
            <a:pPr indent="-233363">
              <a:lnSpc>
                <a:spcPts val="2500"/>
              </a:lnSpc>
              <a:spcBef>
                <a:spcPts val="200"/>
              </a:spcBef>
              <a:spcAft>
                <a:spcPts val="200"/>
              </a:spcAft>
            </a:pPr>
            <a:r>
              <a:rPr lang="en-US" sz="2400" b="1" dirty="0">
                <a:solidFill>
                  <a:srgbClr val="820000"/>
                </a:solidFill>
              </a:rPr>
              <a:t>Major Neurologic/CNS</a:t>
            </a:r>
          </a:p>
          <a:p>
            <a:pPr marL="512763" lvl="1" indent="-222250">
              <a:lnSpc>
                <a:spcPts val="2500"/>
              </a:lnSpc>
              <a:spcBef>
                <a:spcPts val="200"/>
              </a:spcBef>
              <a:spcAft>
                <a:spcPts val="200"/>
              </a:spcAft>
              <a:buFontTx/>
              <a:buChar char="-"/>
            </a:pPr>
            <a:r>
              <a:rPr lang="en-US" sz="2000" dirty="0"/>
              <a:t>Stupor, stumbling, tremors, pupil changes, seizures, coma</a:t>
            </a:r>
            <a:br>
              <a:rPr lang="en-US" sz="2000" dirty="0">
                <a:solidFill>
                  <a:srgbClr val="FF0000"/>
                </a:solidFill>
              </a:rPr>
            </a:br>
            <a:endParaRPr lang="en-US" sz="2000" dirty="0"/>
          </a:p>
          <a:p>
            <a:pPr indent="-233363">
              <a:lnSpc>
                <a:spcPts val="2500"/>
              </a:lnSpc>
              <a:spcBef>
                <a:spcPts val="200"/>
              </a:spcBef>
              <a:spcAft>
                <a:spcPts val="200"/>
              </a:spcAft>
            </a:pPr>
            <a:r>
              <a:rPr lang="en-US" sz="2400" dirty="0"/>
              <a:t>Vomiting and Diarrhea</a:t>
            </a:r>
          </a:p>
        </p:txBody>
      </p:sp>
      <p:sp>
        <p:nvSpPr>
          <p:cNvPr id="28" name="Text Placeholder 4">
            <a:extLst>
              <a:ext uri="{FF2B5EF4-FFF2-40B4-BE49-F238E27FC236}">
                <a16:creationId xmlns:a16="http://schemas.microsoft.com/office/drawing/2014/main" id="{177327C2-C0E6-3FAD-36C5-441454A9A824}"/>
              </a:ext>
            </a:extLst>
          </p:cNvPr>
          <p:cNvSpPr txBox="1">
            <a:spLocks/>
          </p:cNvSpPr>
          <p:nvPr/>
        </p:nvSpPr>
        <p:spPr>
          <a:xfrm>
            <a:off x="-21670" y="16257"/>
            <a:ext cx="526627" cy="6983716"/>
          </a:xfrm>
          <a:prstGeom prst="rect">
            <a:avLst/>
          </a:prstGeom>
          <a:solidFill>
            <a:srgbClr val="B1ABCD">
              <a:alpha val="50196"/>
            </a:srgbClr>
          </a:solidFill>
        </p:spPr>
        <p:txBody>
          <a:bodyPr vert="vert270" lIns="91440" tIns="45720" rIns="91440" bIns="45720" rtlCol="0" anchor="ctr">
            <a:noAutofit/>
          </a:bodyPr>
          <a:lstStyle>
            <a:lvl1pPr marL="466725" indent="-466725" algn="ctr" defTabSz="914400" rtl="0" eaLnBrk="1" latinLnBrk="0" hangingPunct="1">
              <a:lnSpc>
                <a:spcPct val="100000"/>
              </a:lnSpc>
              <a:spcBef>
                <a:spcPts val="1200"/>
              </a:spcBef>
              <a:spcAft>
                <a:spcPts val="200"/>
              </a:spcAft>
              <a:buClrTx/>
              <a:buSzPct val="100000"/>
              <a:buFont typeface="Arial" panose="020B0604020202020204" pitchFamily="34" charset="0"/>
              <a:buChar char="•"/>
              <a:defRPr sz="6000" kern="1200">
                <a:solidFill>
                  <a:schemeClr val="bg2"/>
                </a:solidFill>
                <a:latin typeface="+mj-lt"/>
                <a:ea typeface="+mn-ea"/>
                <a:cs typeface="+mn-cs"/>
              </a:defRPr>
            </a:lvl1pPr>
            <a:lvl2pPr marL="201168" indent="0" algn="l" defTabSz="914400" rtl="0" eaLnBrk="1" latinLnBrk="0" hangingPunct="1">
              <a:lnSpc>
                <a:spcPct val="100000"/>
              </a:lnSpc>
              <a:spcBef>
                <a:spcPts val="200"/>
              </a:spcBef>
              <a:spcAft>
                <a:spcPts val="400"/>
              </a:spcAft>
              <a:buClrTx/>
              <a:buFont typeface="Arial" panose="020B0604020202020204" pitchFamily="34" charset="0"/>
              <a:buNone/>
              <a:defRPr sz="2800" kern="1200">
                <a:solidFill>
                  <a:schemeClr val="tx1">
                    <a:lumMod val="75000"/>
                    <a:lumOff val="25000"/>
                  </a:schemeClr>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Arial" panose="020B0604020202020204" pitchFamily="34" charset="0"/>
              <a:buNone/>
              <a:defRPr sz="2400" kern="1200">
                <a:solidFill>
                  <a:schemeClr val="tx1">
                    <a:lumMod val="75000"/>
                    <a:lumOff val="25000"/>
                  </a:schemeClr>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Tx/>
              <a:buSzPct val="100000"/>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uLnTx/>
                <a:uFillTx/>
                <a:latin typeface="Franklin Gothic Heavy"/>
                <a:ea typeface="+mn-ea"/>
                <a:cs typeface="+mn-cs"/>
              </a:rPr>
              <a:t>          </a:t>
            </a:r>
          </a:p>
        </p:txBody>
      </p:sp>
      <p:sp>
        <p:nvSpPr>
          <p:cNvPr id="30" name="Title 10">
            <a:extLst>
              <a:ext uri="{FF2B5EF4-FFF2-40B4-BE49-F238E27FC236}">
                <a16:creationId xmlns:a16="http://schemas.microsoft.com/office/drawing/2014/main" id="{269CDD01-29C3-D866-DDC0-7E3AF0B22E1E}"/>
              </a:ext>
            </a:extLst>
          </p:cNvPr>
          <p:cNvSpPr txBox="1">
            <a:spLocks/>
          </p:cNvSpPr>
          <p:nvPr/>
        </p:nvSpPr>
        <p:spPr>
          <a:xfrm>
            <a:off x="-2" y="6830640"/>
            <a:ext cx="12191999" cy="169333"/>
          </a:xfrm>
          <a:prstGeom prst="rect">
            <a:avLst/>
          </a:prstGeom>
          <a:solidFill>
            <a:schemeClr val="accent5">
              <a:lumMod val="50000"/>
            </a:schemeClr>
          </a:solidFill>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6600" kern="1200" cap="none" spc="120" baseline="0">
                <a:solidFill>
                  <a:schemeClr val="bg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0" i="0" u="none" strike="noStrike" kern="1200" cap="none" spc="120" normalizeH="0" baseline="0" noProof="0" dirty="0">
              <a:ln>
                <a:noFill/>
              </a:ln>
              <a:solidFill>
                <a:srgbClr val="FFFFFF"/>
              </a:solidFill>
              <a:effectLst/>
              <a:uLnTx/>
              <a:uFillTx/>
              <a:latin typeface="Franklin Gothic Heavy"/>
              <a:ea typeface="+mj-ea"/>
              <a:cs typeface="+mj-cs"/>
            </a:endParaRPr>
          </a:p>
        </p:txBody>
      </p:sp>
      <p:sp>
        <p:nvSpPr>
          <p:cNvPr id="38" name="Title 10">
            <a:extLst>
              <a:ext uri="{FF2B5EF4-FFF2-40B4-BE49-F238E27FC236}">
                <a16:creationId xmlns:a16="http://schemas.microsoft.com/office/drawing/2014/main" id="{154197B8-514A-FE2C-1908-EDF1C824E28D}"/>
              </a:ext>
            </a:extLst>
          </p:cNvPr>
          <p:cNvSpPr txBox="1">
            <a:spLocks/>
          </p:cNvSpPr>
          <p:nvPr/>
        </p:nvSpPr>
        <p:spPr>
          <a:xfrm>
            <a:off x="4705353" y="863942"/>
            <a:ext cx="3201417" cy="89993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kern="1200" cap="none" spc="120" baseline="0">
                <a:solidFill>
                  <a:schemeClr val="bg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20" normalizeH="0" baseline="0" noProof="0" dirty="0">
                <a:ln>
                  <a:noFill/>
                </a:ln>
                <a:solidFill>
                  <a:srgbClr val="FFFFFF"/>
                </a:solidFill>
                <a:effectLst/>
                <a:uLnTx/>
                <a:uFillTx/>
                <a:latin typeface="Franklin Gothic Heavy"/>
                <a:ea typeface="+mj-ea"/>
                <a:cs typeface="+mj-cs"/>
              </a:rPr>
              <a:t>MODERATE/</a:t>
            </a:r>
            <a:br>
              <a:rPr kumimoji="0" lang="en-US" sz="2800" b="0" i="0" u="none" strike="noStrike" kern="1200" cap="none" spc="120" normalizeH="0" baseline="0" noProof="0" dirty="0">
                <a:ln>
                  <a:noFill/>
                </a:ln>
                <a:solidFill>
                  <a:srgbClr val="FFFFFF"/>
                </a:solidFill>
                <a:effectLst/>
                <a:uLnTx/>
                <a:uFillTx/>
                <a:latin typeface="Franklin Gothic Heavy"/>
                <a:ea typeface="+mj-ea"/>
                <a:cs typeface="+mj-cs"/>
              </a:rPr>
            </a:br>
            <a:r>
              <a:rPr kumimoji="0" lang="en-US" sz="2800" b="0" i="0" u="none" strike="noStrike" kern="1200" cap="none" spc="120" normalizeH="0" baseline="0" noProof="0" dirty="0">
                <a:ln>
                  <a:noFill/>
                </a:ln>
                <a:solidFill>
                  <a:srgbClr val="FFFFFF"/>
                </a:solidFill>
                <a:effectLst/>
                <a:uLnTx/>
                <a:uFillTx/>
                <a:latin typeface="Franklin Gothic Heavy"/>
                <a:ea typeface="+mj-ea"/>
                <a:cs typeface="+mj-cs"/>
              </a:rPr>
              <a:t>Exhaustion</a:t>
            </a:r>
          </a:p>
        </p:txBody>
      </p:sp>
      <p:sp>
        <p:nvSpPr>
          <p:cNvPr id="39" name="Title 10">
            <a:extLst>
              <a:ext uri="{FF2B5EF4-FFF2-40B4-BE49-F238E27FC236}">
                <a16:creationId xmlns:a16="http://schemas.microsoft.com/office/drawing/2014/main" id="{02F55675-FF92-92E6-8D70-CBBC4ADD2CE2}"/>
              </a:ext>
            </a:extLst>
          </p:cNvPr>
          <p:cNvSpPr txBox="1">
            <a:spLocks/>
          </p:cNvSpPr>
          <p:nvPr/>
        </p:nvSpPr>
        <p:spPr>
          <a:xfrm>
            <a:off x="8885432" y="863942"/>
            <a:ext cx="3201417" cy="89993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kern="1200" cap="none" spc="120" baseline="0">
                <a:solidFill>
                  <a:schemeClr val="bg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20" normalizeH="0" baseline="0" noProof="0" dirty="0">
                <a:ln>
                  <a:noFill/>
                </a:ln>
                <a:solidFill>
                  <a:srgbClr val="FFFFFF"/>
                </a:solidFill>
                <a:effectLst/>
                <a:uLnTx/>
                <a:uFillTx/>
                <a:latin typeface="Franklin Gothic Heavy"/>
                <a:ea typeface="+mj-ea"/>
                <a:cs typeface="+mj-cs"/>
              </a:rPr>
              <a:t>SEVERE/</a:t>
            </a:r>
            <a:br>
              <a:rPr kumimoji="0" lang="en-US" sz="2800" b="0" i="0" u="none" strike="noStrike" kern="1200" cap="none" spc="120" normalizeH="0" baseline="0" noProof="0" dirty="0">
                <a:ln>
                  <a:noFill/>
                </a:ln>
                <a:solidFill>
                  <a:srgbClr val="FFFFFF"/>
                </a:solidFill>
                <a:effectLst/>
                <a:uLnTx/>
                <a:uFillTx/>
                <a:latin typeface="Franklin Gothic Heavy"/>
                <a:ea typeface="+mj-ea"/>
                <a:cs typeface="+mj-cs"/>
              </a:rPr>
            </a:br>
            <a:r>
              <a:rPr kumimoji="0" lang="en-US" sz="2800" b="0" i="0" u="none" strike="noStrike" kern="1200" cap="none" spc="120" normalizeH="0" baseline="0" noProof="0" dirty="0">
                <a:ln>
                  <a:noFill/>
                </a:ln>
                <a:solidFill>
                  <a:srgbClr val="FFFFFF"/>
                </a:solidFill>
                <a:effectLst/>
                <a:uLnTx/>
                <a:uFillTx/>
                <a:latin typeface="Franklin Gothic Heavy"/>
                <a:ea typeface="+mj-ea"/>
                <a:cs typeface="+mj-cs"/>
              </a:rPr>
              <a:t>Stroke</a:t>
            </a:r>
          </a:p>
        </p:txBody>
      </p:sp>
      <p:sp>
        <p:nvSpPr>
          <p:cNvPr id="41" name="Text Placeholder 4">
            <a:extLst>
              <a:ext uri="{FF2B5EF4-FFF2-40B4-BE49-F238E27FC236}">
                <a16:creationId xmlns:a16="http://schemas.microsoft.com/office/drawing/2014/main" id="{B3F652AF-A079-EBBA-A037-F39B04F5A344}"/>
              </a:ext>
            </a:extLst>
          </p:cNvPr>
          <p:cNvSpPr txBox="1">
            <a:spLocks/>
          </p:cNvSpPr>
          <p:nvPr/>
        </p:nvSpPr>
        <p:spPr>
          <a:xfrm>
            <a:off x="-21671" y="-2518"/>
            <a:ext cx="12213667" cy="549305"/>
          </a:xfrm>
          <a:prstGeom prst="rect">
            <a:avLst/>
          </a:prstGeom>
          <a:solidFill>
            <a:srgbClr val="B1ABCD">
              <a:alpha val="50196"/>
            </a:srgbClr>
          </a:solidFill>
        </p:spPr>
        <p:txBody>
          <a:bodyPr vert="horz" lIns="91440" tIns="45720" rIns="91440" bIns="45720" rtlCol="0" anchor="ctr">
            <a:noAutofit/>
          </a:bodyPr>
          <a:lstStyle>
            <a:lvl1pPr marL="466725" indent="-466725" algn="ctr" defTabSz="914400" rtl="0" eaLnBrk="1" latinLnBrk="0" hangingPunct="1">
              <a:lnSpc>
                <a:spcPct val="100000"/>
              </a:lnSpc>
              <a:spcBef>
                <a:spcPts val="1200"/>
              </a:spcBef>
              <a:spcAft>
                <a:spcPts val="200"/>
              </a:spcAft>
              <a:buClrTx/>
              <a:buSzPct val="100000"/>
              <a:buFont typeface="Arial" panose="020B0604020202020204" pitchFamily="34" charset="0"/>
              <a:buChar char="•"/>
              <a:defRPr sz="6000" kern="1200">
                <a:solidFill>
                  <a:schemeClr val="bg2"/>
                </a:solidFill>
                <a:latin typeface="+mj-lt"/>
                <a:ea typeface="+mn-ea"/>
                <a:cs typeface="+mn-cs"/>
              </a:defRPr>
            </a:lvl1pPr>
            <a:lvl2pPr marL="201168" indent="0" algn="l" defTabSz="914400" rtl="0" eaLnBrk="1" latinLnBrk="0" hangingPunct="1">
              <a:lnSpc>
                <a:spcPct val="100000"/>
              </a:lnSpc>
              <a:spcBef>
                <a:spcPts val="200"/>
              </a:spcBef>
              <a:spcAft>
                <a:spcPts val="400"/>
              </a:spcAft>
              <a:buClrTx/>
              <a:buFont typeface="Arial" panose="020B0604020202020204" pitchFamily="34" charset="0"/>
              <a:buNone/>
              <a:defRPr sz="2800" kern="1200">
                <a:solidFill>
                  <a:schemeClr val="tx1">
                    <a:lumMod val="75000"/>
                    <a:lumOff val="25000"/>
                  </a:schemeClr>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Arial" panose="020B0604020202020204" pitchFamily="34" charset="0"/>
              <a:buNone/>
              <a:defRPr sz="2400" kern="1200">
                <a:solidFill>
                  <a:schemeClr val="tx1">
                    <a:lumMod val="75000"/>
                    <a:lumOff val="25000"/>
                  </a:schemeClr>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Tx/>
              <a:buSzPct val="100000"/>
              <a:buFont typeface="Arial" panose="020B0604020202020204" pitchFamily="34" charset="0"/>
              <a:buNone/>
              <a:tabLst/>
              <a:defRPr/>
            </a:pPr>
            <a:r>
              <a:rPr kumimoji="0" lang="en-US" sz="4800" b="0" i="0" u="none" strike="noStrike" kern="1200" cap="none" spc="0" normalizeH="0" baseline="0" noProof="0" dirty="0">
                <a:ln>
                  <a:noFill/>
                </a:ln>
                <a:solidFill>
                  <a:srgbClr val="FFFFFF"/>
                </a:solidFill>
                <a:effectLst/>
                <a:uLnTx/>
                <a:uFillTx/>
                <a:latin typeface="Franklin Gothic Heavy"/>
                <a:ea typeface="+mn-ea"/>
                <a:cs typeface="+mn-cs"/>
              </a:rPr>
              <a:t> </a:t>
            </a:r>
            <a:r>
              <a:rPr kumimoji="0" lang="en-US" sz="4800" b="0" i="0" u="none" strike="noStrike" kern="1200" cap="none" spc="0" normalizeH="0" baseline="0" noProof="0" dirty="0">
                <a:ln>
                  <a:noFill/>
                </a:ln>
                <a:solidFill>
                  <a:srgbClr val="FFFFFF"/>
                </a:solidFill>
                <a:effectLst/>
                <a:uLnTx/>
                <a:uFillTx/>
                <a:latin typeface="Franklin Gothic Heavy"/>
                <a:ea typeface="+mn-ea"/>
                <a:cs typeface="+mn-cs"/>
                <a:sym typeface="Webdings" panose="05030102010509060703" pitchFamily="18" charset="2"/>
              </a:rPr>
              <a:t>      </a:t>
            </a:r>
            <a:r>
              <a:rPr kumimoji="0" lang="en-US" sz="4800" b="0" i="0" u="none" strike="noStrike" kern="1200" cap="none" spc="0" normalizeH="0" baseline="0" noProof="0" dirty="0">
                <a:ln>
                  <a:noFill/>
                </a:ln>
                <a:solidFill>
                  <a:srgbClr val="A379BB">
                    <a:lumMod val="40000"/>
                    <a:lumOff val="60000"/>
                  </a:srgbClr>
                </a:solidFill>
                <a:effectLst/>
                <a:uLnTx/>
                <a:uFillTx/>
                <a:latin typeface="Franklin Gothic Heavy"/>
                <a:ea typeface="+mn-ea"/>
                <a:cs typeface="+mn-cs"/>
                <a:sym typeface="Webdings" panose="05030102010509060703" pitchFamily="18" charset="2"/>
              </a:rPr>
              <a:t></a:t>
            </a:r>
            <a:r>
              <a:rPr kumimoji="0" lang="en-US" sz="4800" b="0" i="0" u="none" strike="noStrike" kern="1200" cap="none" spc="0" normalizeH="0" baseline="0" noProof="0" dirty="0">
                <a:ln>
                  <a:noFill/>
                </a:ln>
                <a:solidFill>
                  <a:srgbClr val="A379BB">
                    <a:lumMod val="40000"/>
                    <a:lumOff val="60000"/>
                  </a:srgbClr>
                </a:solidFill>
                <a:effectLst/>
                <a:uLnTx/>
                <a:uFillTx/>
                <a:latin typeface="Franklin Gothic Heavy"/>
                <a:ea typeface="+mn-ea"/>
                <a:cs typeface="+mn-cs"/>
              </a:rPr>
              <a:t>Heat Injury Continuum </a:t>
            </a:r>
            <a:r>
              <a:rPr kumimoji="0" lang="en-US" sz="4800" b="0" i="0" u="none" strike="noStrike" kern="1200" cap="none" spc="0" normalizeH="0" baseline="0" noProof="0" dirty="0">
                <a:ln>
                  <a:noFill/>
                </a:ln>
                <a:solidFill>
                  <a:srgbClr val="A379BB">
                    <a:lumMod val="40000"/>
                    <a:lumOff val="60000"/>
                  </a:srgbClr>
                </a:solidFill>
                <a:effectLst/>
                <a:uLnTx/>
                <a:uFillTx/>
                <a:latin typeface="Franklin Gothic Heavy"/>
                <a:ea typeface="+mn-ea"/>
                <a:cs typeface="+mn-cs"/>
                <a:sym typeface="Webdings" panose="05030102010509060703" pitchFamily="18" charset="2"/>
              </a:rPr>
              <a:t></a:t>
            </a:r>
            <a:endParaRPr kumimoji="0" lang="en-US" sz="4800" b="0" i="0" u="none" strike="noStrike" kern="1200" cap="none" spc="0" normalizeH="0" baseline="0" noProof="0" dirty="0">
              <a:ln>
                <a:noFill/>
              </a:ln>
              <a:solidFill>
                <a:srgbClr val="A379BB">
                  <a:lumMod val="40000"/>
                  <a:lumOff val="60000"/>
                </a:srgbClr>
              </a:solidFill>
              <a:effectLst/>
              <a:uLnTx/>
              <a:uFillTx/>
              <a:latin typeface="Franklin Gothic Heavy"/>
              <a:ea typeface="+mn-ea"/>
              <a:cs typeface="+mn-cs"/>
            </a:endParaRPr>
          </a:p>
        </p:txBody>
      </p:sp>
      <p:sp>
        <p:nvSpPr>
          <p:cNvPr id="7" name="TextBox 6">
            <a:extLst>
              <a:ext uri="{FF2B5EF4-FFF2-40B4-BE49-F238E27FC236}">
                <a16:creationId xmlns:a16="http://schemas.microsoft.com/office/drawing/2014/main" id="{A172D17F-9A5A-9C21-600C-F739E19D3578}"/>
              </a:ext>
            </a:extLst>
          </p:cNvPr>
          <p:cNvSpPr txBox="1"/>
          <p:nvPr/>
        </p:nvSpPr>
        <p:spPr>
          <a:xfrm rot="16200000">
            <a:off x="-380407" y="2785733"/>
            <a:ext cx="12329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ranklin Gothic Heavy"/>
                <a:ea typeface="+mn-ea"/>
                <a:cs typeface="+mn-cs"/>
              </a:rPr>
              <a:t>SIGNS</a:t>
            </a:r>
            <a:endParaRPr kumimoji="0" lang="en-US" sz="2800" b="0" i="0" u="none" strike="noStrike" kern="1200" cap="none" spc="0" normalizeH="0" baseline="0" noProof="0" dirty="0">
              <a:ln>
                <a:noFill/>
              </a:ln>
              <a:solidFill>
                <a:prstClr val="black"/>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19064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18DF86-3D98-9B27-6790-5C0DB7EBADDC}"/>
              </a:ext>
            </a:extLst>
          </p:cNvPr>
          <p:cNvSpPr>
            <a:spLocks noGrp="1"/>
          </p:cNvSpPr>
          <p:nvPr>
            <p:ph type="title"/>
          </p:nvPr>
        </p:nvSpPr>
        <p:spPr/>
        <p:txBody>
          <a:bodyPr/>
          <a:lstStyle/>
          <a:p>
            <a:r>
              <a:rPr lang="en-US" dirty="0"/>
              <a:t>Understanding </a:t>
            </a:r>
            <a:br>
              <a:rPr lang="en-US" dirty="0"/>
            </a:br>
            <a:r>
              <a:rPr lang="en-US" dirty="0"/>
              <a:t>Heat Injuries</a:t>
            </a:r>
          </a:p>
        </p:txBody>
      </p:sp>
      <p:sp>
        <p:nvSpPr>
          <p:cNvPr id="5" name="Text Placeholder 4">
            <a:extLst>
              <a:ext uri="{FF2B5EF4-FFF2-40B4-BE49-F238E27FC236}">
                <a16:creationId xmlns:a16="http://schemas.microsoft.com/office/drawing/2014/main" id="{7FBB3867-B1E0-11A8-6020-4D0529BBC507}"/>
              </a:ext>
            </a:extLst>
          </p:cNvPr>
          <p:cNvSpPr>
            <a:spLocks noGrp="1"/>
          </p:cNvSpPr>
          <p:nvPr>
            <p:ph type="body" idx="1"/>
          </p:nvPr>
        </p:nvSpPr>
        <p:spPr/>
        <p:txBody>
          <a:bodyPr/>
          <a:lstStyle/>
          <a:p>
            <a:endParaRPr lang="en-US"/>
          </a:p>
        </p:txBody>
      </p:sp>
    </p:spTree>
    <p:custDataLst>
      <p:tags r:id="rId1"/>
    </p:custDataLst>
    <p:extLst>
      <p:ext uri="{BB962C8B-B14F-4D97-AF65-F5344CB8AC3E}">
        <p14:creationId xmlns:p14="http://schemas.microsoft.com/office/powerpoint/2010/main" val="38099813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5D81F-F936-49D9-BB45-37340B25F9DF}"/>
              </a:ext>
            </a:extLst>
          </p:cNvPr>
          <p:cNvSpPr>
            <a:spLocks noGrp="1"/>
          </p:cNvSpPr>
          <p:nvPr>
            <p:ph type="title"/>
          </p:nvPr>
        </p:nvSpPr>
        <p:spPr/>
        <p:txBody>
          <a:bodyPr anchor="ctr">
            <a:normAutofit/>
          </a:bodyPr>
          <a:lstStyle/>
          <a:p>
            <a:r>
              <a:rPr lang="en-US"/>
              <a:t>Case Study – Orlando PD</a:t>
            </a:r>
          </a:p>
        </p:txBody>
      </p:sp>
      <p:sp>
        <p:nvSpPr>
          <p:cNvPr id="3" name="Content Placeholder 2">
            <a:extLst>
              <a:ext uri="{FF2B5EF4-FFF2-40B4-BE49-F238E27FC236}">
                <a16:creationId xmlns:a16="http://schemas.microsoft.com/office/drawing/2014/main" id="{7DFA1D16-6D9C-49F6-899D-5D5900B3181D}"/>
              </a:ext>
            </a:extLst>
          </p:cNvPr>
          <p:cNvSpPr>
            <a:spLocks noGrp="1"/>
          </p:cNvSpPr>
          <p:nvPr>
            <p:ph idx="1"/>
          </p:nvPr>
        </p:nvSpPr>
        <p:spPr>
          <a:xfrm>
            <a:off x="2316479" y="1363454"/>
            <a:ext cx="9710205" cy="5235308"/>
          </a:xfrm>
        </p:spPr>
        <p:txBody>
          <a:bodyPr anchor="ctr">
            <a:normAutofit/>
          </a:bodyPr>
          <a:lstStyle/>
          <a:p>
            <a:r>
              <a:rPr lang="en-US" dirty="0"/>
              <a:t>Two dogs – they both do fine and go home that night</a:t>
            </a:r>
          </a:p>
          <a:p>
            <a:r>
              <a:rPr lang="en-US" dirty="0"/>
              <a:t>Thank you to Orlando PD for letting cameras roll and sharing</a:t>
            </a:r>
          </a:p>
          <a:p>
            <a:endParaRPr lang="en-US" dirty="0"/>
          </a:p>
          <a:p>
            <a:r>
              <a:rPr lang="en-US" dirty="0"/>
              <a:t>What to watch for:</a:t>
            </a:r>
          </a:p>
          <a:p>
            <a:pPr lvl="1"/>
            <a:r>
              <a:rPr lang="en-US" sz="2800" dirty="0"/>
              <a:t>What factors contributed to the dogs heat injuries</a:t>
            </a:r>
          </a:p>
          <a:p>
            <a:pPr lvl="1"/>
            <a:r>
              <a:rPr lang="en-US" sz="2800" dirty="0"/>
              <a:t>What signs/symptoms of heat injury develop?</a:t>
            </a:r>
          </a:p>
        </p:txBody>
      </p:sp>
      <p:pic>
        <p:nvPicPr>
          <p:cNvPr id="6" name="Content Placeholder 5" descr="Presentation with media with solid fill">
            <a:extLst>
              <a:ext uri="{FF2B5EF4-FFF2-40B4-BE49-F238E27FC236}">
                <a16:creationId xmlns:a16="http://schemas.microsoft.com/office/drawing/2014/main" id="{BFB62B82-DDDD-C79B-18DB-B3E7A27C1B6F}"/>
              </a:ext>
            </a:extLst>
          </p:cNvPr>
          <p:cNvPicPr>
            <a:picLocks noGrp="1" noChangeAspect="1"/>
          </p:cNvPicPr>
          <p:nvPr>
            <p:ph sz="quarter" idx="429496729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5316" y="2734501"/>
            <a:ext cx="2048256" cy="2048256"/>
          </a:xfrm>
        </p:spPr>
      </p:pic>
    </p:spTree>
    <p:custDataLst>
      <p:tags r:id="rId1"/>
    </p:custDataLst>
    <p:extLst>
      <p:ext uri="{BB962C8B-B14F-4D97-AF65-F5344CB8AC3E}">
        <p14:creationId xmlns:p14="http://schemas.microsoft.com/office/powerpoint/2010/main" val="94150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Case Study</a:t>
            </a:r>
          </a:p>
        </p:txBody>
      </p:sp>
      <p:pic>
        <p:nvPicPr>
          <p:cNvPr id="4" name="Heat Police K9">
            <a:hlinkClick r:id="" action="ppaction://media"/>
          </p:cNvPr>
          <p:cNvPicPr>
            <a:picLocks noGrp="1" noChangeAspect="1"/>
          </p:cNvPicPr>
          <p:nvPr>
            <p:ph idx="1"/>
            <a:videoFile r:link="rId2"/>
            <p:extLst>
              <p:ext uri="{DAA4B4D4-6D71-4841-9C94-3DE7FCFB9230}">
                <p14:media xmlns:p14="http://schemas.microsoft.com/office/powerpoint/2010/main" r:embed="rId3">
                  <p14:trim st="6000"/>
                </p14:media>
              </p:ext>
            </p:extLst>
          </p:nvPr>
        </p:nvPicPr>
        <p:blipFill>
          <a:blip r:embed="rId6"/>
          <a:stretch>
            <a:fillRect/>
          </a:stretch>
        </p:blipFill>
        <p:spPr>
          <a:xfrm>
            <a:off x="417753" y="1601862"/>
            <a:ext cx="7198409" cy="4798938"/>
          </a:xfrm>
        </p:spPr>
      </p:pic>
      <p:pic>
        <p:nvPicPr>
          <p:cNvPr id="2" name="Content Placeholder 5" descr="Presentation with media with solid fill">
            <a:extLst>
              <a:ext uri="{FF2B5EF4-FFF2-40B4-BE49-F238E27FC236}">
                <a16:creationId xmlns:a16="http://schemas.microsoft.com/office/drawing/2014/main" id="{45276437-8FDA-2556-6B85-DB54F56F7C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25991" y="4220809"/>
            <a:ext cx="2048256" cy="2048256"/>
          </a:xfrm>
          <a:prstGeom prst="rect">
            <a:avLst/>
          </a:prstGeom>
        </p:spPr>
      </p:pic>
    </p:spTree>
    <p:custDataLst>
      <p:tags r:id="rId1"/>
    </p:custDataLst>
    <p:extLst>
      <p:ext uri="{BB962C8B-B14F-4D97-AF65-F5344CB8AC3E}">
        <p14:creationId xmlns:p14="http://schemas.microsoft.com/office/powerpoint/2010/main" val="363301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FD31BF-828E-590D-731B-5C448D044D32}"/>
              </a:ext>
            </a:extLst>
          </p:cNvPr>
          <p:cNvSpPr/>
          <p:nvPr/>
        </p:nvSpPr>
        <p:spPr>
          <a:xfrm>
            <a:off x="0" y="1723102"/>
            <a:ext cx="12192000" cy="622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 name="Title 10">
            <a:extLst>
              <a:ext uri="{FF2B5EF4-FFF2-40B4-BE49-F238E27FC236}">
                <a16:creationId xmlns:a16="http://schemas.microsoft.com/office/drawing/2014/main" id="{816E9AAA-9B0E-C14E-D747-5135EE24AF0D}"/>
              </a:ext>
            </a:extLst>
          </p:cNvPr>
          <p:cNvSpPr>
            <a:spLocks noGrp="1"/>
          </p:cNvSpPr>
          <p:nvPr>
            <p:ph type="title"/>
          </p:nvPr>
        </p:nvSpPr>
        <p:spPr>
          <a:xfrm>
            <a:off x="610104" y="863942"/>
            <a:ext cx="3201417" cy="899936"/>
          </a:xfrm>
        </p:spPr>
        <p:txBody>
          <a:bodyPr>
            <a:noAutofit/>
          </a:bodyPr>
          <a:lstStyle/>
          <a:p>
            <a:r>
              <a:rPr lang="en-US" sz="2800" dirty="0"/>
              <a:t>  MILD/</a:t>
            </a:r>
            <a:br>
              <a:rPr lang="en-US" sz="2800" dirty="0"/>
            </a:br>
            <a:r>
              <a:rPr lang="en-US" sz="2800" dirty="0"/>
              <a:t>Stress</a:t>
            </a:r>
          </a:p>
        </p:txBody>
      </p:sp>
      <p:sp>
        <p:nvSpPr>
          <p:cNvPr id="13" name="Content Placeholder 12">
            <a:extLst>
              <a:ext uri="{FF2B5EF4-FFF2-40B4-BE49-F238E27FC236}">
                <a16:creationId xmlns:a16="http://schemas.microsoft.com/office/drawing/2014/main" id="{0C795768-A2E4-11A8-CFD5-B1287040E0D3}"/>
              </a:ext>
            </a:extLst>
          </p:cNvPr>
          <p:cNvSpPr>
            <a:spLocks noGrp="1"/>
          </p:cNvSpPr>
          <p:nvPr>
            <p:ph sz="half" idx="2"/>
          </p:nvPr>
        </p:nvSpPr>
        <p:spPr>
          <a:xfrm>
            <a:off x="631777" y="1724951"/>
            <a:ext cx="3524517" cy="3154103"/>
          </a:xfrm>
        </p:spPr>
        <p:txBody>
          <a:bodyPr>
            <a:normAutofit/>
          </a:bodyPr>
          <a:lstStyle/>
          <a:p>
            <a:pPr indent="-171450">
              <a:lnSpc>
                <a:spcPts val="2500"/>
              </a:lnSpc>
              <a:spcBef>
                <a:spcPts val="200"/>
              </a:spcBef>
              <a:spcAft>
                <a:spcPts val="200"/>
              </a:spcAft>
            </a:pPr>
            <a:r>
              <a:rPr lang="en-US" sz="2400" dirty="0"/>
              <a:t>Increased Panting</a:t>
            </a:r>
            <a:br>
              <a:rPr lang="en-US" sz="2400" dirty="0"/>
            </a:br>
            <a:endParaRPr lang="en-US" sz="2400" dirty="0"/>
          </a:p>
          <a:p>
            <a:pPr indent="-171450">
              <a:lnSpc>
                <a:spcPts val="2500"/>
              </a:lnSpc>
              <a:spcBef>
                <a:spcPts val="200"/>
              </a:spcBef>
              <a:spcAft>
                <a:spcPts val="200"/>
              </a:spcAft>
            </a:pPr>
            <a:r>
              <a:rPr lang="en-US" sz="2400" dirty="0"/>
              <a:t>Behavior Changes</a:t>
            </a:r>
          </a:p>
          <a:p>
            <a:pPr marL="512763" lvl="1" indent="-222250">
              <a:lnSpc>
                <a:spcPts val="2500"/>
              </a:lnSpc>
              <a:spcBef>
                <a:spcPts val="200"/>
              </a:spcBef>
              <a:spcAft>
                <a:spcPts val="200"/>
              </a:spcAft>
              <a:buFontTx/>
              <a:buChar char="-"/>
            </a:pPr>
            <a:r>
              <a:rPr lang="en-US" sz="2000" dirty="0"/>
              <a:t>Less responsive?</a:t>
            </a:r>
          </a:p>
          <a:p>
            <a:pPr marL="512763" lvl="1" indent="-222250">
              <a:lnSpc>
                <a:spcPts val="2500"/>
              </a:lnSpc>
              <a:spcBef>
                <a:spcPts val="200"/>
              </a:spcBef>
              <a:spcAft>
                <a:spcPts val="200"/>
              </a:spcAft>
              <a:buFontTx/>
              <a:buChar char="-"/>
            </a:pPr>
            <a:r>
              <a:rPr lang="en-US" sz="2000" dirty="0"/>
              <a:t>Shade/water seeking</a:t>
            </a:r>
          </a:p>
          <a:p>
            <a:pPr marL="512763" lvl="1" indent="-222250">
              <a:lnSpc>
                <a:spcPts val="2500"/>
              </a:lnSpc>
              <a:spcBef>
                <a:spcPts val="200"/>
              </a:spcBef>
              <a:spcAft>
                <a:spcPts val="200"/>
              </a:spcAft>
              <a:buFontTx/>
              <a:buChar char="-"/>
            </a:pPr>
            <a:r>
              <a:rPr lang="en-US" sz="2000" dirty="0"/>
              <a:t>Less focus/drive</a:t>
            </a:r>
            <a:br>
              <a:rPr lang="en-US" sz="2000" dirty="0"/>
            </a:br>
            <a:endParaRPr lang="en-US" sz="2000" dirty="0"/>
          </a:p>
          <a:p>
            <a:pPr indent="-233363">
              <a:lnSpc>
                <a:spcPts val="2500"/>
              </a:lnSpc>
              <a:spcBef>
                <a:spcPts val="200"/>
              </a:spcBef>
              <a:spcAft>
                <a:spcPts val="200"/>
              </a:spcAft>
            </a:pPr>
            <a:r>
              <a:rPr lang="en-US" sz="2400" dirty="0"/>
              <a:t>Posture Changes</a:t>
            </a:r>
            <a:endParaRPr lang="en-US" sz="2000" dirty="0"/>
          </a:p>
        </p:txBody>
      </p:sp>
      <p:sp>
        <p:nvSpPr>
          <p:cNvPr id="15" name="Content Placeholder 14">
            <a:extLst>
              <a:ext uri="{FF2B5EF4-FFF2-40B4-BE49-F238E27FC236}">
                <a16:creationId xmlns:a16="http://schemas.microsoft.com/office/drawing/2014/main" id="{E1AE066A-2370-FB3F-56C6-2C3F4D634990}"/>
              </a:ext>
            </a:extLst>
          </p:cNvPr>
          <p:cNvSpPr>
            <a:spLocks noGrp="1"/>
          </p:cNvSpPr>
          <p:nvPr>
            <p:ph sz="quarter" idx="4"/>
          </p:nvPr>
        </p:nvSpPr>
        <p:spPr>
          <a:xfrm>
            <a:off x="4210806" y="1763878"/>
            <a:ext cx="3854721" cy="2884704"/>
          </a:xfrm>
        </p:spPr>
        <p:txBody>
          <a:bodyPr>
            <a:normAutofit/>
          </a:bodyPr>
          <a:lstStyle/>
          <a:p>
            <a:pPr indent="-171450">
              <a:lnSpc>
                <a:spcPts val="2500"/>
              </a:lnSpc>
              <a:spcBef>
                <a:spcPts val="200"/>
              </a:spcBef>
              <a:spcAft>
                <a:spcPts val="200"/>
              </a:spcAft>
            </a:pPr>
            <a:r>
              <a:rPr lang="en-US" sz="2400" b="1" dirty="0">
                <a:solidFill>
                  <a:srgbClr val="820000"/>
                </a:solidFill>
              </a:rPr>
              <a:t>UNControlled Panting</a:t>
            </a:r>
            <a:br>
              <a:rPr lang="en-US" sz="2400" dirty="0"/>
            </a:br>
            <a:endParaRPr lang="en-US" sz="2400" dirty="0"/>
          </a:p>
          <a:p>
            <a:pPr indent="-171450">
              <a:lnSpc>
                <a:spcPts val="2500"/>
              </a:lnSpc>
              <a:spcBef>
                <a:spcPts val="200"/>
              </a:spcBef>
              <a:spcAft>
                <a:spcPts val="200"/>
              </a:spcAft>
            </a:pPr>
            <a:r>
              <a:rPr lang="en-US" sz="2400" dirty="0"/>
              <a:t>Behavior changes</a:t>
            </a:r>
          </a:p>
          <a:p>
            <a:pPr marL="512763" lvl="1" indent="-222250">
              <a:lnSpc>
                <a:spcPts val="2500"/>
              </a:lnSpc>
              <a:spcBef>
                <a:spcPts val="200"/>
              </a:spcBef>
              <a:spcAft>
                <a:spcPts val="200"/>
              </a:spcAft>
              <a:buFontTx/>
              <a:buChar char="-"/>
            </a:pPr>
            <a:r>
              <a:rPr lang="en-US" sz="2000" dirty="0"/>
              <a:t>Work avoidance</a:t>
            </a:r>
          </a:p>
          <a:p>
            <a:pPr marL="512763" lvl="1" indent="-222250">
              <a:lnSpc>
                <a:spcPts val="2500"/>
              </a:lnSpc>
              <a:spcBef>
                <a:spcPts val="200"/>
              </a:spcBef>
              <a:spcAft>
                <a:spcPts val="200"/>
              </a:spcAft>
              <a:buFontTx/>
              <a:buChar char="-"/>
            </a:pPr>
            <a:r>
              <a:rPr lang="en-US" sz="2000" dirty="0"/>
              <a:t>“Disobedience” </a:t>
            </a:r>
          </a:p>
          <a:p>
            <a:pPr marL="512763" lvl="1" indent="-222250">
              <a:lnSpc>
                <a:spcPts val="2500"/>
              </a:lnSpc>
              <a:spcBef>
                <a:spcPts val="200"/>
              </a:spcBef>
              <a:spcAft>
                <a:spcPts val="200"/>
              </a:spcAft>
              <a:buFontTx/>
              <a:buChar char="-"/>
            </a:pPr>
            <a:r>
              <a:rPr lang="en-US" sz="2000" dirty="0"/>
              <a:t>Less responsive</a:t>
            </a:r>
          </a:p>
        </p:txBody>
      </p:sp>
      <p:sp>
        <p:nvSpPr>
          <p:cNvPr id="17" name="Content Placeholder 16">
            <a:extLst>
              <a:ext uri="{FF2B5EF4-FFF2-40B4-BE49-F238E27FC236}">
                <a16:creationId xmlns:a16="http://schemas.microsoft.com/office/drawing/2014/main" id="{52A8B0E1-A5B6-2281-B269-3BC333A6CEBC}"/>
              </a:ext>
            </a:extLst>
          </p:cNvPr>
          <p:cNvSpPr>
            <a:spLocks noGrp="1"/>
          </p:cNvSpPr>
          <p:nvPr>
            <p:ph sz="quarter" idx="14"/>
          </p:nvPr>
        </p:nvSpPr>
        <p:spPr>
          <a:xfrm>
            <a:off x="8199639" y="1763878"/>
            <a:ext cx="4014031" cy="2754845"/>
          </a:xfrm>
        </p:spPr>
        <p:txBody>
          <a:bodyPr>
            <a:normAutofit/>
          </a:bodyPr>
          <a:lstStyle/>
          <a:p>
            <a:pPr indent="-233363">
              <a:lnSpc>
                <a:spcPts val="2500"/>
              </a:lnSpc>
              <a:spcBef>
                <a:spcPts val="200"/>
              </a:spcBef>
              <a:spcAft>
                <a:spcPts val="200"/>
              </a:spcAft>
            </a:pPr>
            <a:r>
              <a:rPr lang="en-US" sz="2400" b="1" dirty="0">
                <a:solidFill>
                  <a:srgbClr val="820000"/>
                </a:solidFill>
              </a:rPr>
              <a:t>Major Neurologic/CNS</a:t>
            </a:r>
          </a:p>
          <a:p>
            <a:pPr marL="512763" lvl="1" indent="-222250">
              <a:lnSpc>
                <a:spcPts val="2500"/>
              </a:lnSpc>
              <a:spcBef>
                <a:spcPts val="200"/>
              </a:spcBef>
              <a:spcAft>
                <a:spcPts val="200"/>
              </a:spcAft>
              <a:buFontTx/>
              <a:buChar char="-"/>
            </a:pPr>
            <a:r>
              <a:rPr lang="en-US" sz="2000" dirty="0"/>
              <a:t>Stupor, stumbling, tremors, pupil changes, seizures, coma</a:t>
            </a:r>
            <a:br>
              <a:rPr lang="en-US" sz="2000" dirty="0">
                <a:solidFill>
                  <a:srgbClr val="FF0000"/>
                </a:solidFill>
              </a:rPr>
            </a:br>
            <a:endParaRPr lang="en-US" sz="2000" dirty="0"/>
          </a:p>
          <a:p>
            <a:pPr indent="-233363">
              <a:lnSpc>
                <a:spcPts val="2500"/>
              </a:lnSpc>
              <a:spcBef>
                <a:spcPts val="200"/>
              </a:spcBef>
              <a:spcAft>
                <a:spcPts val="200"/>
              </a:spcAft>
            </a:pPr>
            <a:r>
              <a:rPr lang="en-US" sz="2400" dirty="0"/>
              <a:t>Vomiting and Diarrhea</a:t>
            </a:r>
          </a:p>
        </p:txBody>
      </p:sp>
      <p:sp>
        <p:nvSpPr>
          <p:cNvPr id="28" name="Text Placeholder 4">
            <a:extLst>
              <a:ext uri="{FF2B5EF4-FFF2-40B4-BE49-F238E27FC236}">
                <a16:creationId xmlns:a16="http://schemas.microsoft.com/office/drawing/2014/main" id="{177327C2-C0E6-3FAD-36C5-441454A9A824}"/>
              </a:ext>
            </a:extLst>
          </p:cNvPr>
          <p:cNvSpPr txBox="1">
            <a:spLocks/>
          </p:cNvSpPr>
          <p:nvPr/>
        </p:nvSpPr>
        <p:spPr>
          <a:xfrm>
            <a:off x="-21670" y="16257"/>
            <a:ext cx="526627" cy="6983716"/>
          </a:xfrm>
          <a:prstGeom prst="rect">
            <a:avLst/>
          </a:prstGeom>
          <a:solidFill>
            <a:srgbClr val="B1ABCD">
              <a:alpha val="50196"/>
            </a:srgbClr>
          </a:solidFill>
        </p:spPr>
        <p:txBody>
          <a:bodyPr vert="vert270" lIns="91440" tIns="45720" rIns="91440" bIns="45720" rtlCol="0" anchor="ctr">
            <a:noAutofit/>
          </a:bodyPr>
          <a:lstStyle>
            <a:lvl1pPr marL="466725" indent="-466725" algn="ctr" defTabSz="914400" rtl="0" eaLnBrk="1" latinLnBrk="0" hangingPunct="1">
              <a:lnSpc>
                <a:spcPct val="100000"/>
              </a:lnSpc>
              <a:spcBef>
                <a:spcPts val="1200"/>
              </a:spcBef>
              <a:spcAft>
                <a:spcPts val="200"/>
              </a:spcAft>
              <a:buClrTx/>
              <a:buSzPct val="100000"/>
              <a:buFont typeface="Arial" panose="020B0604020202020204" pitchFamily="34" charset="0"/>
              <a:buChar char="•"/>
              <a:defRPr sz="6000" kern="1200">
                <a:solidFill>
                  <a:schemeClr val="bg2"/>
                </a:solidFill>
                <a:latin typeface="+mj-lt"/>
                <a:ea typeface="+mn-ea"/>
                <a:cs typeface="+mn-cs"/>
              </a:defRPr>
            </a:lvl1pPr>
            <a:lvl2pPr marL="201168" indent="0" algn="l" defTabSz="914400" rtl="0" eaLnBrk="1" latinLnBrk="0" hangingPunct="1">
              <a:lnSpc>
                <a:spcPct val="100000"/>
              </a:lnSpc>
              <a:spcBef>
                <a:spcPts val="200"/>
              </a:spcBef>
              <a:spcAft>
                <a:spcPts val="400"/>
              </a:spcAft>
              <a:buClrTx/>
              <a:buFont typeface="Arial" panose="020B0604020202020204" pitchFamily="34" charset="0"/>
              <a:buNone/>
              <a:defRPr sz="2800" kern="1200">
                <a:solidFill>
                  <a:schemeClr val="tx1">
                    <a:lumMod val="75000"/>
                    <a:lumOff val="25000"/>
                  </a:schemeClr>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Arial" panose="020B0604020202020204" pitchFamily="34" charset="0"/>
              <a:buNone/>
              <a:defRPr sz="2400" kern="1200">
                <a:solidFill>
                  <a:schemeClr val="tx1">
                    <a:lumMod val="75000"/>
                    <a:lumOff val="25000"/>
                  </a:schemeClr>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Tx/>
              <a:buSzPct val="100000"/>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uLnTx/>
                <a:uFillTx/>
                <a:latin typeface="Franklin Gothic Heavy"/>
                <a:ea typeface="+mn-ea"/>
                <a:cs typeface="+mn-cs"/>
              </a:rPr>
              <a:t>          </a:t>
            </a:r>
          </a:p>
        </p:txBody>
      </p:sp>
      <p:sp>
        <p:nvSpPr>
          <p:cNvPr id="30" name="Title 10">
            <a:extLst>
              <a:ext uri="{FF2B5EF4-FFF2-40B4-BE49-F238E27FC236}">
                <a16:creationId xmlns:a16="http://schemas.microsoft.com/office/drawing/2014/main" id="{269CDD01-29C3-D866-DDC0-7E3AF0B22E1E}"/>
              </a:ext>
            </a:extLst>
          </p:cNvPr>
          <p:cNvSpPr txBox="1">
            <a:spLocks/>
          </p:cNvSpPr>
          <p:nvPr/>
        </p:nvSpPr>
        <p:spPr>
          <a:xfrm>
            <a:off x="-2" y="6830640"/>
            <a:ext cx="12191999" cy="169333"/>
          </a:xfrm>
          <a:prstGeom prst="rect">
            <a:avLst/>
          </a:prstGeom>
          <a:solidFill>
            <a:schemeClr val="accent5">
              <a:lumMod val="50000"/>
            </a:schemeClr>
          </a:solidFill>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6600" kern="1200" cap="none" spc="120" baseline="0">
                <a:solidFill>
                  <a:schemeClr val="bg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0" i="0" u="none" strike="noStrike" kern="1200" cap="none" spc="120" normalizeH="0" baseline="0" noProof="0" dirty="0">
              <a:ln>
                <a:noFill/>
              </a:ln>
              <a:solidFill>
                <a:srgbClr val="FFFFFF"/>
              </a:solidFill>
              <a:effectLst/>
              <a:uLnTx/>
              <a:uFillTx/>
              <a:latin typeface="Franklin Gothic Heavy"/>
              <a:ea typeface="+mj-ea"/>
              <a:cs typeface="+mj-cs"/>
            </a:endParaRPr>
          </a:p>
        </p:txBody>
      </p:sp>
      <p:sp>
        <p:nvSpPr>
          <p:cNvPr id="38" name="Title 10">
            <a:extLst>
              <a:ext uri="{FF2B5EF4-FFF2-40B4-BE49-F238E27FC236}">
                <a16:creationId xmlns:a16="http://schemas.microsoft.com/office/drawing/2014/main" id="{154197B8-514A-FE2C-1908-EDF1C824E28D}"/>
              </a:ext>
            </a:extLst>
          </p:cNvPr>
          <p:cNvSpPr txBox="1">
            <a:spLocks/>
          </p:cNvSpPr>
          <p:nvPr/>
        </p:nvSpPr>
        <p:spPr>
          <a:xfrm>
            <a:off x="4705353" y="863942"/>
            <a:ext cx="3201417" cy="89993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kern="1200" cap="none" spc="120" baseline="0">
                <a:solidFill>
                  <a:schemeClr val="bg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20" normalizeH="0" baseline="0" noProof="0" dirty="0">
                <a:ln>
                  <a:noFill/>
                </a:ln>
                <a:solidFill>
                  <a:srgbClr val="FFFFFF"/>
                </a:solidFill>
                <a:effectLst/>
                <a:uLnTx/>
                <a:uFillTx/>
                <a:latin typeface="Franklin Gothic Heavy"/>
                <a:ea typeface="+mj-ea"/>
                <a:cs typeface="+mj-cs"/>
              </a:rPr>
              <a:t>MODERATE/</a:t>
            </a:r>
            <a:br>
              <a:rPr kumimoji="0" lang="en-US" sz="2800" b="0" i="0" u="none" strike="noStrike" kern="1200" cap="none" spc="120" normalizeH="0" baseline="0" noProof="0" dirty="0">
                <a:ln>
                  <a:noFill/>
                </a:ln>
                <a:solidFill>
                  <a:srgbClr val="FFFFFF"/>
                </a:solidFill>
                <a:effectLst/>
                <a:uLnTx/>
                <a:uFillTx/>
                <a:latin typeface="Franklin Gothic Heavy"/>
                <a:ea typeface="+mj-ea"/>
                <a:cs typeface="+mj-cs"/>
              </a:rPr>
            </a:br>
            <a:r>
              <a:rPr kumimoji="0" lang="en-US" sz="2800" b="0" i="0" u="none" strike="noStrike" kern="1200" cap="none" spc="120" normalizeH="0" baseline="0" noProof="0" dirty="0">
                <a:ln>
                  <a:noFill/>
                </a:ln>
                <a:solidFill>
                  <a:srgbClr val="FFFFFF"/>
                </a:solidFill>
                <a:effectLst/>
                <a:uLnTx/>
                <a:uFillTx/>
                <a:latin typeface="Franklin Gothic Heavy"/>
                <a:ea typeface="+mj-ea"/>
                <a:cs typeface="+mj-cs"/>
              </a:rPr>
              <a:t>Exhaustion</a:t>
            </a:r>
          </a:p>
        </p:txBody>
      </p:sp>
      <p:sp>
        <p:nvSpPr>
          <p:cNvPr id="39" name="Title 10">
            <a:extLst>
              <a:ext uri="{FF2B5EF4-FFF2-40B4-BE49-F238E27FC236}">
                <a16:creationId xmlns:a16="http://schemas.microsoft.com/office/drawing/2014/main" id="{02F55675-FF92-92E6-8D70-CBBC4ADD2CE2}"/>
              </a:ext>
            </a:extLst>
          </p:cNvPr>
          <p:cNvSpPr txBox="1">
            <a:spLocks/>
          </p:cNvSpPr>
          <p:nvPr/>
        </p:nvSpPr>
        <p:spPr>
          <a:xfrm>
            <a:off x="8885432" y="863942"/>
            <a:ext cx="3201417" cy="89993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kern="1200" cap="none" spc="120" baseline="0">
                <a:solidFill>
                  <a:schemeClr val="bg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20" normalizeH="0" baseline="0" noProof="0" dirty="0">
                <a:ln>
                  <a:noFill/>
                </a:ln>
                <a:solidFill>
                  <a:srgbClr val="FFFFFF"/>
                </a:solidFill>
                <a:effectLst/>
                <a:uLnTx/>
                <a:uFillTx/>
                <a:latin typeface="Franklin Gothic Heavy"/>
                <a:ea typeface="+mj-ea"/>
                <a:cs typeface="+mj-cs"/>
              </a:rPr>
              <a:t>SEVERE/</a:t>
            </a:r>
            <a:br>
              <a:rPr kumimoji="0" lang="en-US" sz="2800" b="0" i="0" u="none" strike="noStrike" kern="1200" cap="none" spc="120" normalizeH="0" baseline="0" noProof="0" dirty="0">
                <a:ln>
                  <a:noFill/>
                </a:ln>
                <a:solidFill>
                  <a:srgbClr val="FFFFFF"/>
                </a:solidFill>
                <a:effectLst/>
                <a:uLnTx/>
                <a:uFillTx/>
                <a:latin typeface="Franklin Gothic Heavy"/>
                <a:ea typeface="+mj-ea"/>
                <a:cs typeface="+mj-cs"/>
              </a:rPr>
            </a:br>
            <a:r>
              <a:rPr kumimoji="0" lang="en-US" sz="2800" b="0" i="0" u="none" strike="noStrike" kern="1200" cap="none" spc="120" normalizeH="0" baseline="0" noProof="0" dirty="0">
                <a:ln>
                  <a:noFill/>
                </a:ln>
                <a:solidFill>
                  <a:srgbClr val="FFFFFF"/>
                </a:solidFill>
                <a:effectLst/>
                <a:uLnTx/>
                <a:uFillTx/>
                <a:latin typeface="Franklin Gothic Heavy"/>
                <a:ea typeface="+mj-ea"/>
                <a:cs typeface="+mj-cs"/>
              </a:rPr>
              <a:t>Stroke</a:t>
            </a:r>
          </a:p>
        </p:txBody>
      </p:sp>
      <p:sp>
        <p:nvSpPr>
          <p:cNvPr id="41" name="Text Placeholder 4">
            <a:extLst>
              <a:ext uri="{FF2B5EF4-FFF2-40B4-BE49-F238E27FC236}">
                <a16:creationId xmlns:a16="http://schemas.microsoft.com/office/drawing/2014/main" id="{B3F652AF-A079-EBBA-A037-F39B04F5A344}"/>
              </a:ext>
            </a:extLst>
          </p:cNvPr>
          <p:cNvSpPr txBox="1">
            <a:spLocks/>
          </p:cNvSpPr>
          <p:nvPr/>
        </p:nvSpPr>
        <p:spPr>
          <a:xfrm>
            <a:off x="-21671" y="-2518"/>
            <a:ext cx="12213667" cy="549305"/>
          </a:xfrm>
          <a:prstGeom prst="rect">
            <a:avLst/>
          </a:prstGeom>
          <a:solidFill>
            <a:srgbClr val="B1ABCD">
              <a:alpha val="50196"/>
            </a:srgbClr>
          </a:solidFill>
        </p:spPr>
        <p:txBody>
          <a:bodyPr vert="horz" lIns="91440" tIns="45720" rIns="91440" bIns="45720" rtlCol="0" anchor="ctr">
            <a:noAutofit/>
          </a:bodyPr>
          <a:lstStyle>
            <a:lvl1pPr marL="466725" indent="-466725" algn="ctr" defTabSz="914400" rtl="0" eaLnBrk="1" latinLnBrk="0" hangingPunct="1">
              <a:lnSpc>
                <a:spcPct val="100000"/>
              </a:lnSpc>
              <a:spcBef>
                <a:spcPts val="1200"/>
              </a:spcBef>
              <a:spcAft>
                <a:spcPts val="200"/>
              </a:spcAft>
              <a:buClrTx/>
              <a:buSzPct val="100000"/>
              <a:buFont typeface="Arial" panose="020B0604020202020204" pitchFamily="34" charset="0"/>
              <a:buChar char="•"/>
              <a:defRPr sz="6000" kern="1200">
                <a:solidFill>
                  <a:schemeClr val="bg2"/>
                </a:solidFill>
                <a:latin typeface="+mj-lt"/>
                <a:ea typeface="+mn-ea"/>
                <a:cs typeface="+mn-cs"/>
              </a:defRPr>
            </a:lvl1pPr>
            <a:lvl2pPr marL="201168" indent="0" algn="l" defTabSz="914400" rtl="0" eaLnBrk="1" latinLnBrk="0" hangingPunct="1">
              <a:lnSpc>
                <a:spcPct val="100000"/>
              </a:lnSpc>
              <a:spcBef>
                <a:spcPts val="200"/>
              </a:spcBef>
              <a:spcAft>
                <a:spcPts val="400"/>
              </a:spcAft>
              <a:buClrTx/>
              <a:buFont typeface="Arial" panose="020B0604020202020204" pitchFamily="34" charset="0"/>
              <a:buNone/>
              <a:defRPr sz="2800" kern="1200">
                <a:solidFill>
                  <a:schemeClr val="tx1">
                    <a:lumMod val="75000"/>
                    <a:lumOff val="25000"/>
                  </a:schemeClr>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Arial" panose="020B0604020202020204" pitchFamily="34" charset="0"/>
              <a:buNone/>
              <a:defRPr sz="2400" kern="1200">
                <a:solidFill>
                  <a:schemeClr val="tx1">
                    <a:lumMod val="75000"/>
                    <a:lumOff val="25000"/>
                  </a:schemeClr>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Tx/>
              <a:buSzPct val="100000"/>
              <a:buFont typeface="Arial" panose="020B0604020202020204" pitchFamily="34" charset="0"/>
              <a:buNone/>
              <a:tabLst/>
              <a:defRPr/>
            </a:pPr>
            <a:r>
              <a:rPr kumimoji="0" lang="en-US" sz="4800" b="0" i="0" u="none" strike="noStrike" kern="1200" cap="none" spc="0" normalizeH="0" baseline="0" noProof="0" dirty="0">
                <a:ln>
                  <a:noFill/>
                </a:ln>
                <a:solidFill>
                  <a:srgbClr val="FFFFFF"/>
                </a:solidFill>
                <a:effectLst/>
                <a:uLnTx/>
                <a:uFillTx/>
                <a:latin typeface="Franklin Gothic Heavy"/>
                <a:ea typeface="+mn-ea"/>
                <a:cs typeface="+mn-cs"/>
              </a:rPr>
              <a:t> </a:t>
            </a:r>
            <a:r>
              <a:rPr kumimoji="0" lang="en-US" sz="4800" b="0" i="0" u="none" strike="noStrike" kern="1200" cap="none" spc="0" normalizeH="0" baseline="0" noProof="0" dirty="0">
                <a:ln>
                  <a:noFill/>
                </a:ln>
                <a:solidFill>
                  <a:srgbClr val="FFFFFF"/>
                </a:solidFill>
                <a:effectLst/>
                <a:uLnTx/>
                <a:uFillTx/>
                <a:latin typeface="Franklin Gothic Heavy"/>
                <a:ea typeface="+mn-ea"/>
                <a:cs typeface="+mn-cs"/>
                <a:sym typeface="Webdings" panose="05030102010509060703" pitchFamily="18" charset="2"/>
              </a:rPr>
              <a:t>      </a:t>
            </a:r>
            <a:r>
              <a:rPr kumimoji="0" lang="en-US" sz="4800" b="0" i="0" u="none" strike="noStrike" kern="1200" cap="none" spc="0" normalizeH="0" baseline="0" noProof="0" dirty="0">
                <a:ln>
                  <a:noFill/>
                </a:ln>
                <a:solidFill>
                  <a:srgbClr val="A379BB">
                    <a:lumMod val="40000"/>
                    <a:lumOff val="60000"/>
                  </a:srgbClr>
                </a:solidFill>
                <a:effectLst/>
                <a:uLnTx/>
                <a:uFillTx/>
                <a:latin typeface="Franklin Gothic Heavy"/>
                <a:ea typeface="+mn-ea"/>
                <a:cs typeface="+mn-cs"/>
                <a:sym typeface="Webdings" panose="05030102010509060703" pitchFamily="18" charset="2"/>
              </a:rPr>
              <a:t></a:t>
            </a:r>
            <a:r>
              <a:rPr kumimoji="0" lang="en-US" sz="4800" b="0" i="0" u="none" strike="noStrike" kern="1200" cap="none" spc="0" normalizeH="0" baseline="0" noProof="0" dirty="0">
                <a:ln>
                  <a:noFill/>
                </a:ln>
                <a:solidFill>
                  <a:srgbClr val="A379BB">
                    <a:lumMod val="40000"/>
                    <a:lumOff val="60000"/>
                  </a:srgbClr>
                </a:solidFill>
                <a:effectLst/>
                <a:uLnTx/>
                <a:uFillTx/>
                <a:latin typeface="Franklin Gothic Heavy"/>
                <a:ea typeface="+mn-ea"/>
                <a:cs typeface="+mn-cs"/>
              </a:rPr>
              <a:t>Heat Injury Continuum </a:t>
            </a:r>
            <a:r>
              <a:rPr kumimoji="0" lang="en-US" sz="4800" b="0" i="0" u="none" strike="noStrike" kern="1200" cap="none" spc="0" normalizeH="0" baseline="0" noProof="0" dirty="0">
                <a:ln>
                  <a:noFill/>
                </a:ln>
                <a:solidFill>
                  <a:srgbClr val="A379BB">
                    <a:lumMod val="40000"/>
                    <a:lumOff val="60000"/>
                  </a:srgbClr>
                </a:solidFill>
                <a:effectLst/>
                <a:uLnTx/>
                <a:uFillTx/>
                <a:latin typeface="Franklin Gothic Heavy"/>
                <a:ea typeface="+mn-ea"/>
                <a:cs typeface="+mn-cs"/>
                <a:sym typeface="Webdings" panose="05030102010509060703" pitchFamily="18" charset="2"/>
              </a:rPr>
              <a:t></a:t>
            </a:r>
            <a:endParaRPr kumimoji="0" lang="en-US" sz="4800" b="0" i="0" u="none" strike="noStrike" kern="1200" cap="none" spc="0" normalizeH="0" baseline="0" noProof="0" dirty="0">
              <a:ln>
                <a:noFill/>
              </a:ln>
              <a:solidFill>
                <a:srgbClr val="A379BB">
                  <a:lumMod val="40000"/>
                  <a:lumOff val="60000"/>
                </a:srgbClr>
              </a:solidFill>
              <a:effectLst/>
              <a:uLnTx/>
              <a:uFillTx/>
              <a:latin typeface="Franklin Gothic Heavy"/>
              <a:ea typeface="+mn-ea"/>
              <a:cs typeface="+mn-cs"/>
            </a:endParaRPr>
          </a:p>
        </p:txBody>
      </p:sp>
      <p:sp>
        <p:nvSpPr>
          <p:cNvPr id="3" name="Content Placeholder 12">
            <a:extLst>
              <a:ext uri="{FF2B5EF4-FFF2-40B4-BE49-F238E27FC236}">
                <a16:creationId xmlns:a16="http://schemas.microsoft.com/office/drawing/2014/main" id="{E8CE055D-FF3D-79C9-473F-27238EA335BF}"/>
              </a:ext>
            </a:extLst>
          </p:cNvPr>
          <p:cNvSpPr txBox="1">
            <a:spLocks/>
          </p:cNvSpPr>
          <p:nvPr/>
        </p:nvSpPr>
        <p:spPr>
          <a:xfrm>
            <a:off x="698311" y="5048102"/>
            <a:ext cx="3651519" cy="2601888"/>
          </a:xfrm>
          <a:prstGeom prst="rect">
            <a:avLst/>
          </a:prstGeom>
        </p:spPr>
        <p:txBody>
          <a:bodyPr vert="horz" lIns="91440" tIns="45720" rIns="91440" bIns="45720" rtlCol="0">
            <a:normAutofit/>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lang="en-US" sz="1700" kern="1200" spc="50" baseline="0">
                <a:solidFill>
                  <a:schemeClr val="tx1"/>
                </a:solidFill>
                <a:latin typeface="+mn-lt"/>
                <a:ea typeface="+mn-ea"/>
                <a:cs typeface="+mn-cs"/>
              </a:defRPr>
            </a:lvl1pPr>
            <a:lvl2pPr marL="914400" indent="-342900" algn="l" defTabSz="914400" rtl="0" eaLnBrk="1" latinLnBrk="0" hangingPunct="1">
              <a:lnSpc>
                <a:spcPct val="101000"/>
              </a:lnSpc>
              <a:spcBef>
                <a:spcPts val="400"/>
              </a:spcBef>
              <a:spcAft>
                <a:spcPts val="400"/>
              </a:spcAft>
              <a:buClrTx/>
              <a:buFont typeface="Arial" panose="020B0604020202020204" pitchFamily="34" charset="0"/>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tabLst>
                <a:tab pos="1600200" algn="l"/>
              </a:tabLst>
              <a:defRPr lang="en-US" sz="1400" b="0"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Arial" panose="020B0604020202020204" pitchFamily="34" charset="0"/>
              <a:buChar char="•"/>
              <a:defRPr lang="en-US"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lang="en-US"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171450" algn="l" defTabSz="914400" rtl="0" eaLnBrk="1" fontAlgn="auto" latinLnBrk="0" hangingPunct="1">
              <a:lnSpc>
                <a:spcPts val="2500"/>
              </a:lnSpc>
              <a:spcBef>
                <a:spcPts val="200"/>
              </a:spcBef>
              <a:spcAft>
                <a:spcPts val="20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prstClr val="black"/>
                </a:solidFill>
                <a:effectLst/>
                <a:uLnTx/>
                <a:uFillTx/>
                <a:latin typeface="Segoe UI"/>
                <a:ea typeface="+mn-ea"/>
                <a:cs typeface="+mn-cs"/>
              </a:rPr>
              <a:t>Increase Breaks</a:t>
            </a:r>
          </a:p>
          <a:p>
            <a:pPr marL="342900" marR="0" lvl="0" indent="-171450" algn="l" defTabSz="914400" rtl="0" eaLnBrk="1" fontAlgn="auto" latinLnBrk="0" hangingPunct="1">
              <a:lnSpc>
                <a:spcPts val="2500"/>
              </a:lnSpc>
              <a:spcBef>
                <a:spcPts val="200"/>
              </a:spcBef>
              <a:spcAft>
                <a:spcPts val="20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prstClr val="black"/>
                </a:solidFill>
                <a:effectLst/>
                <a:uLnTx/>
                <a:uFillTx/>
                <a:latin typeface="Segoe UI"/>
                <a:ea typeface="+mn-ea"/>
                <a:cs typeface="+mn-cs"/>
              </a:rPr>
              <a:t>Supportive Cooling</a:t>
            </a:r>
          </a:p>
          <a:p>
            <a:pPr marL="342900" marR="0" lvl="0" indent="-171450" algn="l" defTabSz="914400" rtl="0" eaLnBrk="1" fontAlgn="auto" latinLnBrk="0" hangingPunct="1">
              <a:lnSpc>
                <a:spcPts val="2500"/>
              </a:lnSpc>
              <a:spcBef>
                <a:spcPts val="200"/>
              </a:spcBef>
              <a:spcAft>
                <a:spcPts val="20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prstClr val="black"/>
                </a:solidFill>
                <a:effectLst/>
                <a:uLnTx/>
                <a:uFillTx/>
                <a:latin typeface="Segoe UI"/>
                <a:ea typeface="+mn-ea"/>
                <a:cs typeface="+mn-cs"/>
              </a:rPr>
              <a:t>On-going Monitoring</a:t>
            </a:r>
          </a:p>
        </p:txBody>
      </p:sp>
      <p:sp>
        <p:nvSpPr>
          <p:cNvPr id="4" name="Content Placeholder 12">
            <a:extLst>
              <a:ext uri="{FF2B5EF4-FFF2-40B4-BE49-F238E27FC236}">
                <a16:creationId xmlns:a16="http://schemas.microsoft.com/office/drawing/2014/main" id="{C891C2CF-EFFA-B8B9-5B54-C33CCCCD2A16}"/>
              </a:ext>
            </a:extLst>
          </p:cNvPr>
          <p:cNvSpPr txBox="1">
            <a:spLocks/>
          </p:cNvSpPr>
          <p:nvPr/>
        </p:nvSpPr>
        <p:spPr>
          <a:xfrm>
            <a:off x="4477002" y="5048101"/>
            <a:ext cx="4016405" cy="2601888"/>
          </a:xfrm>
          <a:prstGeom prst="rect">
            <a:avLst/>
          </a:prstGeom>
        </p:spPr>
        <p:txBody>
          <a:bodyPr vert="horz" lIns="91440" tIns="45720" rIns="91440" bIns="45720" rtlCol="0">
            <a:normAutofit/>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lang="en-US" sz="1700" kern="1200" spc="50" baseline="0">
                <a:solidFill>
                  <a:schemeClr val="tx1"/>
                </a:solidFill>
                <a:latin typeface="+mn-lt"/>
                <a:ea typeface="+mn-ea"/>
                <a:cs typeface="+mn-cs"/>
              </a:defRPr>
            </a:lvl1pPr>
            <a:lvl2pPr marL="914400" indent="-342900" algn="l" defTabSz="914400" rtl="0" eaLnBrk="1" latinLnBrk="0" hangingPunct="1">
              <a:lnSpc>
                <a:spcPct val="101000"/>
              </a:lnSpc>
              <a:spcBef>
                <a:spcPts val="400"/>
              </a:spcBef>
              <a:spcAft>
                <a:spcPts val="400"/>
              </a:spcAft>
              <a:buClrTx/>
              <a:buFont typeface="Arial" panose="020B0604020202020204" pitchFamily="34" charset="0"/>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tabLst>
                <a:tab pos="1600200" algn="l"/>
              </a:tabLst>
              <a:defRPr lang="en-US" sz="1400" b="0"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Arial" panose="020B0604020202020204" pitchFamily="34" charset="0"/>
              <a:buChar char="•"/>
              <a:defRPr lang="en-US"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lang="en-US"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171450" algn="l" defTabSz="914400" rtl="0" eaLnBrk="1" fontAlgn="auto" latinLnBrk="0" hangingPunct="1">
              <a:lnSpc>
                <a:spcPts val="2500"/>
              </a:lnSpc>
              <a:spcBef>
                <a:spcPts val="200"/>
              </a:spcBef>
              <a:spcAft>
                <a:spcPts val="20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prstClr val="black"/>
                </a:solidFill>
                <a:effectLst/>
                <a:uLnTx/>
                <a:uFillTx/>
                <a:latin typeface="Segoe UI"/>
                <a:ea typeface="+mn-ea"/>
                <a:cs typeface="+mn-cs"/>
              </a:rPr>
              <a:t>Stop the Work</a:t>
            </a:r>
          </a:p>
          <a:p>
            <a:pPr marL="342900" marR="0" lvl="0" indent="-171450" algn="l" defTabSz="914400" rtl="0" eaLnBrk="1" fontAlgn="auto" latinLnBrk="0" hangingPunct="1">
              <a:lnSpc>
                <a:spcPts val="2500"/>
              </a:lnSpc>
              <a:spcBef>
                <a:spcPts val="200"/>
              </a:spcBef>
              <a:spcAft>
                <a:spcPts val="20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prstClr val="black"/>
                </a:solidFill>
                <a:effectLst/>
                <a:uLnTx/>
                <a:uFillTx/>
                <a:latin typeface="Segoe UI"/>
                <a:ea typeface="+mn-ea"/>
                <a:cs typeface="+mn-cs"/>
              </a:rPr>
              <a:t>Active Cooling</a:t>
            </a:r>
          </a:p>
          <a:p>
            <a:pPr marL="342900" marR="0" lvl="0" indent="-171450" algn="l" defTabSz="914400" rtl="0" eaLnBrk="1" fontAlgn="auto" latinLnBrk="0" hangingPunct="1">
              <a:lnSpc>
                <a:spcPts val="2500"/>
              </a:lnSpc>
              <a:spcBef>
                <a:spcPts val="200"/>
              </a:spcBef>
              <a:spcAft>
                <a:spcPts val="20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prstClr val="black"/>
                </a:solidFill>
                <a:effectLst/>
                <a:uLnTx/>
                <a:uFillTx/>
                <a:latin typeface="Segoe UI"/>
                <a:ea typeface="+mn-ea"/>
                <a:cs typeface="+mn-cs"/>
              </a:rPr>
              <a:t>Close Monitoring</a:t>
            </a:r>
          </a:p>
        </p:txBody>
      </p:sp>
      <p:sp>
        <p:nvSpPr>
          <p:cNvPr id="5" name="Content Placeholder 12">
            <a:extLst>
              <a:ext uri="{FF2B5EF4-FFF2-40B4-BE49-F238E27FC236}">
                <a16:creationId xmlns:a16="http://schemas.microsoft.com/office/drawing/2014/main" id="{55ED9FD2-FA78-62D0-9DAD-8B6852752D5D}"/>
              </a:ext>
            </a:extLst>
          </p:cNvPr>
          <p:cNvSpPr txBox="1">
            <a:spLocks/>
          </p:cNvSpPr>
          <p:nvPr/>
        </p:nvSpPr>
        <p:spPr>
          <a:xfrm>
            <a:off x="8673424" y="5048101"/>
            <a:ext cx="3540241" cy="2601888"/>
          </a:xfrm>
          <a:prstGeom prst="rect">
            <a:avLst/>
          </a:prstGeom>
        </p:spPr>
        <p:txBody>
          <a:bodyPr vert="horz" lIns="91440" tIns="45720" rIns="91440" bIns="45720" rtlCol="0">
            <a:noAutofit/>
          </a:bodyPr>
          <a:lstStyle>
            <a:lvl1pPr marL="342900" indent="-342900" algn="l" defTabSz="914400" rtl="0" eaLnBrk="1" latinLnBrk="0" hangingPunct="1">
              <a:lnSpc>
                <a:spcPct val="101000"/>
              </a:lnSpc>
              <a:spcBef>
                <a:spcPts val="700"/>
              </a:spcBef>
              <a:spcAft>
                <a:spcPts val="700"/>
              </a:spcAft>
              <a:buFont typeface="Arial" panose="020B0604020202020204" pitchFamily="34" charset="0"/>
              <a:buChar char="•"/>
              <a:defRPr lang="en-US" sz="1700" kern="1200" spc="50" baseline="0">
                <a:solidFill>
                  <a:schemeClr val="tx1"/>
                </a:solidFill>
                <a:latin typeface="+mn-lt"/>
                <a:ea typeface="+mn-ea"/>
                <a:cs typeface="+mn-cs"/>
              </a:defRPr>
            </a:lvl1pPr>
            <a:lvl2pPr marL="914400" indent="-342900" algn="l" defTabSz="914400" rtl="0" eaLnBrk="1" latinLnBrk="0" hangingPunct="1">
              <a:lnSpc>
                <a:spcPct val="101000"/>
              </a:lnSpc>
              <a:spcBef>
                <a:spcPts val="400"/>
              </a:spcBef>
              <a:spcAft>
                <a:spcPts val="400"/>
              </a:spcAft>
              <a:buClrTx/>
              <a:buFont typeface="Arial" panose="020B0604020202020204" pitchFamily="34" charset="0"/>
              <a:buChar char="•"/>
              <a:defRPr sz="1800" kern="1200" spc="50" baseline="0">
                <a:solidFill>
                  <a:schemeClr val="tx1"/>
                </a:solidFill>
                <a:latin typeface="+mn-lt"/>
                <a:ea typeface="+mn-ea"/>
                <a:cs typeface="+mn-cs"/>
              </a:defRPr>
            </a:lvl2pPr>
            <a:lvl3pPr marL="560070" indent="-285750" algn="l" defTabSz="914400" rtl="0" eaLnBrk="1" latinLnBrk="0" hangingPunct="1">
              <a:lnSpc>
                <a:spcPct val="101000"/>
              </a:lnSpc>
              <a:spcBef>
                <a:spcPts val="400"/>
              </a:spcBef>
              <a:spcAft>
                <a:spcPts val="400"/>
              </a:spcAft>
              <a:buFont typeface="Arial" panose="020B0604020202020204" pitchFamily="34" charset="0"/>
              <a:buChar char="•"/>
              <a:tabLst>
                <a:tab pos="1600200" algn="l"/>
              </a:tabLst>
              <a:defRPr lang="en-US" sz="1400" b="0"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Arial" panose="020B0604020202020204" pitchFamily="34" charset="0"/>
              <a:buChar char="•"/>
              <a:defRPr lang="en-US" sz="1400" kern="1200" spc="50" baseline="0">
                <a:solidFill>
                  <a:schemeClr val="tx1"/>
                </a:solidFill>
                <a:latin typeface="+mn-lt"/>
                <a:ea typeface="+mn-ea"/>
                <a:cs typeface="+mn-cs"/>
              </a:defRPr>
            </a:lvl4pPr>
            <a:lvl5pPr marL="880110" indent="-285750" algn="l" defTabSz="914400" rtl="0" eaLnBrk="1" latinLnBrk="0" hangingPunct="1">
              <a:lnSpc>
                <a:spcPct val="101000"/>
              </a:lnSpc>
              <a:spcBef>
                <a:spcPts val="400"/>
              </a:spcBef>
              <a:spcAft>
                <a:spcPts val="400"/>
              </a:spcAft>
              <a:buFont typeface="Arial" panose="020B0604020202020204" pitchFamily="34" charset="0"/>
              <a:buChar char="•"/>
              <a:defRPr lang="en-US" sz="14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233363" algn="l" defTabSz="914400" rtl="0" eaLnBrk="1" fontAlgn="auto" latinLnBrk="0" hangingPunct="1">
              <a:lnSpc>
                <a:spcPts val="2500"/>
              </a:lnSpc>
              <a:spcBef>
                <a:spcPts val="200"/>
              </a:spcBef>
              <a:spcAft>
                <a:spcPts val="20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prstClr val="black"/>
                </a:solidFill>
                <a:effectLst/>
                <a:uLnTx/>
                <a:uFillTx/>
                <a:latin typeface="Segoe UI"/>
                <a:ea typeface="+mn-ea"/>
                <a:cs typeface="+mn-cs"/>
              </a:rPr>
              <a:t>Heat “CODE”</a:t>
            </a:r>
          </a:p>
          <a:p>
            <a:pPr marL="342900" marR="0" lvl="0" indent="-233363" algn="l" defTabSz="914400" rtl="0" eaLnBrk="1" fontAlgn="auto" latinLnBrk="0" hangingPunct="1">
              <a:lnSpc>
                <a:spcPts val="2500"/>
              </a:lnSpc>
              <a:spcBef>
                <a:spcPts val="200"/>
              </a:spcBef>
              <a:spcAft>
                <a:spcPts val="20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prstClr val="black"/>
                </a:solidFill>
                <a:effectLst/>
                <a:uLnTx/>
                <a:uFillTx/>
                <a:latin typeface="Segoe UI"/>
                <a:ea typeface="+mn-ea"/>
                <a:cs typeface="+mn-cs"/>
              </a:rPr>
              <a:t>Emergency Cooling</a:t>
            </a:r>
          </a:p>
          <a:p>
            <a:pPr marL="342900" marR="0" lvl="0" indent="-233363" algn="l" defTabSz="914400" rtl="0" eaLnBrk="1" fontAlgn="auto" latinLnBrk="0" hangingPunct="1">
              <a:lnSpc>
                <a:spcPts val="2500"/>
              </a:lnSpc>
              <a:spcBef>
                <a:spcPts val="200"/>
              </a:spcBef>
              <a:spcAft>
                <a:spcPts val="200"/>
              </a:spcAft>
              <a:buClrTx/>
              <a:buSzTx/>
              <a:buFont typeface="Arial" panose="020B0604020202020204" pitchFamily="34" charset="0"/>
              <a:buChar char="•"/>
              <a:tabLst/>
              <a:defRPr/>
            </a:pPr>
            <a:r>
              <a:rPr kumimoji="0" lang="en-US" sz="2400" b="0" i="0" u="none" strike="noStrike" kern="1200" cap="none" spc="50" normalizeH="0" baseline="0" noProof="0" dirty="0">
                <a:ln>
                  <a:noFill/>
                </a:ln>
                <a:solidFill>
                  <a:prstClr val="black"/>
                </a:solidFill>
                <a:effectLst/>
                <a:uLnTx/>
                <a:uFillTx/>
                <a:latin typeface="Segoe UI"/>
                <a:ea typeface="+mn-ea"/>
                <a:cs typeface="+mn-cs"/>
              </a:rPr>
              <a:t>Emergency Transport</a:t>
            </a:r>
          </a:p>
        </p:txBody>
      </p:sp>
      <p:sp>
        <p:nvSpPr>
          <p:cNvPr id="6" name="Title 10">
            <a:extLst>
              <a:ext uri="{FF2B5EF4-FFF2-40B4-BE49-F238E27FC236}">
                <a16:creationId xmlns:a16="http://schemas.microsoft.com/office/drawing/2014/main" id="{2CA51411-1BDF-43A0-45DF-B0C70B0406E5}"/>
              </a:ext>
            </a:extLst>
          </p:cNvPr>
          <p:cNvSpPr txBox="1">
            <a:spLocks/>
          </p:cNvSpPr>
          <p:nvPr/>
        </p:nvSpPr>
        <p:spPr>
          <a:xfrm>
            <a:off x="0" y="4709721"/>
            <a:ext cx="12191999" cy="169333"/>
          </a:xfrm>
          <a:prstGeom prst="rect">
            <a:avLst/>
          </a:prstGeom>
          <a:solidFill>
            <a:schemeClr val="accent5">
              <a:lumMod val="50000"/>
            </a:schemeClr>
          </a:solidFill>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6600" kern="1200" cap="none" spc="120" baseline="0">
                <a:solidFill>
                  <a:schemeClr val="bg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0" i="0" u="none" strike="noStrike" kern="1200" cap="none" spc="120" normalizeH="0" baseline="0" noProof="0" dirty="0">
              <a:ln>
                <a:noFill/>
              </a:ln>
              <a:solidFill>
                <a:srgbClr val="FFFFFF"/>
              </a:solidFill>
              <a:effectLst/>
              <a:uLnTx/>
              <a:uFillTx/>
              <a:latin typeface="Franklin Gothic Heavy"/>
              <a:ea typeface="+mj-ea"/>
              <a:cs typeface="+mj-cs"/>
            </a:endParaRPr>
          </a:p>
        </p:txBody>
      </p:sp>
      <p:sp>
        <p:nvSpPr>
          <p:cNvPr id="7" name="TextBox 6">
            <a:extLst>
              <a:ext uri="{FF2B5EF4-FFF2-40B4-BE49-F238E27FC236}">
                <a16:creationId xmlns:a16="http://schemas.microsoft.com/office/drawing/2014/main" id="{A172D17F-9A5A-9C21-600C-F739E19D3578}"/>
              </a:ext>
            </a:extLst>
          </p:cNvPr>
          <p:cNvSpPr txBox="1"/>
          <p:nvPr/>
        </p:nvSpPr>
        <p:spPr>
          <a:xfrm rot="16200000">
            <a:off x="-380407" y="2785733"/>
            <a:ext cx="12329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ranklin Gothic Heavy"/>
                <a:ea typeface="+mn-ea"/>
                <a:cs typeface="+mn-cs"/>
              </a:rPr>
              <a:t>SIGNS</a:t>
            </a:r>
            <a:endParaRPr kumimoji="0" lang="en-US" sz="2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8" name="TextBox 7">
            <a:extLst>
              <a:ext uri="{FF2B5EF4-FFF2-40B4-BE49-F238E27FC236}">
                <a16:creationId xmlns:a16="http://schemas.microsoft.com/office/drawing/2014/main" id="{137AEE36-4A35-89E7-D1F5-C3A9E59B8CDB}"/>
              </a:ext>
            </a:extLst>
          </p:cNvPr>
          <p:cNvSpPr txBox="1"/>
          <p:nvPr/>
        </p:nvSpPr>
        <p:spPr>
          <a:xfrm rot="16200000">
            <a:off x="-501604" y="5432000"/>
            <a:ext cx="14952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ranklin Gothic Heavy"/>
                <a:ea typeface="+mn-ea"/>
                <a:cs typeface="+mn-cs"/>
              </a:rPr>
              <a:t>ACTION</a:t>
            </a:r>
            <a:endParaRPr kumimoji="0" lang="en-US" sz="2800" b="0" i="0" u="none" strike="noStrike" kern="1200" cap="none" spc="0" normalizeH="0" baseline="0" noProof="0" dirty="0">
              <a:ln>
                <a:noFill/>
              </a:ln>
              <a:solidFill>
                <a:prstClr val="black"/>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26412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E362070-691D-44DB-98D4-BC61774B0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 name="Title 4">
            <a:extLst>
              <a:ext uri="{FF2B5EF4-FFF2-40B4-BE49-F238E27FC236}">
                <a16:creationId xmlns:a16="http://schemas.microsoft.com/office/drawing/2014/main" id="{9ADDDC1F-7723-478B-AF30-0F93CF33F5EA}"/>
              </a:ext>
            </a:extLst>
          </p:cNvPr>
          <p:cNvSpPr>
            <a:spLocks noGrp="1"/>
          </p:cNvSpPr>
          <p:nvPr>
            <p:ph type="ctrTitle"/>
          </p:nvPr>
        </p:nvSpPr>
        <p:spPr>
          <a:xfrm>
            <a:off x="3836504" y="758951"/>
            <a:ext cx="7319175" cy="3374931"/>
          </a:xfrm>
        </p:spPr>
        <p:txBody>
          <a:bodyPr>
            <a:normAutofit/>
          </a:bodyPr>
          <a:lstStyle/>
          <a:p>
            <a:r>
              <a:rPr lang="en-US" sz="9600" dirty="0"/>
              <a:t>HEAT CODE!</a:t>
            </a:r>
          </a:p>
        </p:txBody>
      </p:sp>
      <p:sp>
        <p:nvSpPr>
          <p:cNvPr id="6" name="Text Placeholder 5">
            <a:extLst>
              <a:ext uri="{FF2B5EF4-FFF2-40B4-BE49-F238E27FC236}">
                <a16:creationId xmlns:a16="http://schemas.microsoft.com/office/drawing/2014/main" id="{6B39CC8D-3E4E-4CFC-AEA2-6984B43DD88A}"/>
              </a:ext>
            </a:extLst>
          </p:cNvPr>
          <p:cNvSpPr>
            <a:spLocks noGrp="1"/>
          </p:cNvSpPr>
          <p:nvPr>
            <p:ph type="subTitle" idx="1"/>
          </p:nvPr>
        </p:nvSpPr>
        <p:spPr>
          <a:xfrm>
            <a:off x="3836504" y="4455620"/>
            <a:ext cx="7321946" cy="1143000"/>
          </a:xfrm>
        </p:spPr>
        <p:txBody>
          <a:bodyPr>
            <a:normAutofit/>
          </a:bodyPr>
          <a:lstStyle/>
          <a:p>
            <a:r>
              <a:rPr lang="en-US"/>
              <a:t>Emergency Response for Heat Injuries</a:t>
            </a:r>
          </a:p>
        </p:txBody>
      </p:sp>
      <p:pic>
        <p:nvPicPr>
          <p:cNvPr id="10" name="Graphic 9" descr="Flammable">
            <a:extLst>
              <a:ext uri="{FF2B5EF4-FFF2-40B4-BE49-F238E27FC236}">
                <a16:creationId xmlns:a16="http://schemas.microsoft.com/office/drawing/2014/main" id="{2DA64181-CB32-2B31-B114-614BB352BD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973" y="2378311"/>
            <a:ext cx="2758331" cy="2758331"/>
          </a:xfrm>
          <a:prstGeom prst="rect">
            <a:avLst/>
          </a:prstGeom>
        </p:spPr>
      </p:pic>
      <p:cxnSp>
        <p:nvCxnSpPr>
          <p:cNvPr id="15" name="Straight Connector 14">
            <a:extLst>
              <a:ext uri="{FF2B5EF4-FFF2-40B4-BE49-F238E27FC236}">
                <a16:creationId xmlns:a16="http://schemas.microsoft.com/office/drawing/2014/main" id="{5A7EFE9C-DAE7-4ECA-BDB2-34E2534B8A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8251" y="4294753"/>
            <a:ext cx="71323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2DB1480-5B24-4B37-B70E-C74945DD9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808108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1A4A5-A89D-499F-9573-EBE3F9C94849}"/>
              </a:ext>
            </a:extLst>
          </p:cNvPr>
          <p:cNvSpPr>
            <a:spLocks noGrp="1"/>
          </p:cNvSpPr>
          <p:nvPr>
            <p:ph type="title"/>
          </p:nvPr>
        </p:nvSpPr>
        <p:spPr/>
        <p:txBody>
          <a:bodyPr>
            <a:normAutofit fontScale="90000"/>
          </a:bodyPr>
          <a:lstStyle/>
          <a:p>
            <a:r>
              <a:rPr lang="en-US" dirty="0"/>
              <a:t>Pop Quiz – Cooling Methods </a:t>
            </a:r>
            <a:br>
              <a:rPr lang="en-US" dirty="0"/>
            </a:br>
            <a:r>
              <a:rPr lang="en-US" sz="3600" dirty="0"/>
              <a:t>Raise your hands if true</a:t>
            </a:r>
          </a:p>
        </p:txBody>
      </p:sp>
      <p:sp>
        <p:nvSpPr>
          <p:cNvPr id="3" name="Content Placeholder 2">
            <a:extLst>
              <a:ext uri="{FF2B5EF4-FFF2-40B4-BE49-F238E27FC236}">
                <a16:creationId xmlns:a16="http://schemas.microsoft.com/office/drawing/2014/main" id="{D5646BA3-59D8-418B-831A-4C2C031D8FF9}"/>
              </a:ext>
            </a:extLst>
          </p:cNvPr>
          <p:cNvSpPr>
            <a:spLocks noGrp="1"/>
          </p:cNvSpPr>
          <p:nvPr>
            <p:ph idx="1"/>
          </p:nvPr>
        </p:nvSpPr>
        <p:spPr>
          <a:xfrm>
            <a:off x="1061356" y="1485900"/>
            <a:ext cx="10809515" cy="5372099"/>
          </a:xfrm>
          <a:solidFill>
            <a:schemeClr val="bg1"/>
          </a:solidFill>
        </p:spPr>
        <p:txBody>
          <a:bodyPr>
            <a:normAutofit fontScale="92500" lnSpcReduction="20000"/>
          </a:bodyPr>
          <a:lstStyle/>
          <a:p>
            <a:pPr>
              <a:buClr>
                <a:schemeClr val="accent1">
                  <a:lumMod val="60000"/>
                  <a:lumOff val="40000"/>
                </a:schemeClr>
              </a:buClr>
              <a:buSzPct val="120000"/>
              <a:buFont typeface="Webdings" panose="05030102010509060703" pitchFamily="18" charset="2"/>
              <a:buChar char=""/>
            </a:pPr>
            <a:r>
              <a:rPr lang="en-US" dirty="0"/>
              <a:t>Rubbing alcohol on paws is effective and safe</a:t>
            </a:r>
          </a:p>
          <a:p>
            <a:pPr lvl="1">
              <a:buClr>
                <a:schemeClr val="accent1">
                  <a:lumMod val="60000"/>
                  <a:lumOff val="40000"/>
                </a:schemeClr>
              </a:buClr>
              <a:buSzPct val="120000"/>
              <a:buFont typeface="Wingdings" panose="05000000000000000000" pitchFamily="2" charset="2"/>
              <a:buChar char="Ø"/>
            </a:pPr>
            <a:r>
              <a:rPr lang="en-US" dirty="0"/>
              <a:t> False</a:t>
            </a:r>
            <a:br>
              <a:rPr lang="en-US" dirty="0"/>
            </a:br>
            <a:endParaRPr lang="en-US" sz="1800" dirty="0"/>
          </a:p>
          <a:p>
            <a:pPr>
              <a:buClr>
                <a:schemeClr val="accent1">
                  <a:lumMod val="60000"/>
                  <a:lumOff val="40000"/>
                </a:schemeClr>
              </a:buClr>
              <a:buSzPct val="120000"/>
              <a:buFont typeface="Webdings" panose="05030102010509060703" pitchFamily="18" charset="2"/>
              <a:buChar char=""/>
            </a:pPr>
            <a:r>
              <a:rPr lang="en-US" dirty="0"/>
              <a:t>Don’t use ice packs because </a:t>
            </a:r>
            <a:br>
              <a:rPr lang="en-US" dirty="0"/>
            </a:br>
            <a:r>
              <a:rPr lang="en-US" dirty="0"/>
              <a:t>vasoconstriction prevents cooling</a:t>
            </a:r>
          </a:p>
          <a:p>
            <a:pPr lvl="1">
              <a:buClr>
                <a:schemeClr val="accent1">
                  <a:lumMod val="60000"/>
                  <a:lumOff val="40000"/>
                </a:schemeClr>
              </a:buClr>
              <a:buSzPct val="120000"/>
              <a:buFont typeface="Wingdings" panose="05000000000000000000" pitchFamily="2" charset="2"/>
              <a:buChar char="Ø"/>
            </a:pPr>
            <a:r>
              <a:rPr lang="en-US" dirty="0"/>
              <a:t> False</a:t>
            </a:r>
            <a:br>
              <a:rPr lang="en-US" dirty="0"/>
            </a:br>
            <a:endParaRPr lang="en-US" sz="1800" dirty="0"/>
          </a:p>
          <a:p>
            <a:pPr>
              <a:buClr>
                <a:schemeClr val="accent1">
                  <a:lumMod val="60000"/>
                  <a:lumOff val="40000"/>
                </a:schemeClr>
              </a:buClr>
              <a:buSzPct val="120000"/>
              <a:buFont typeface="Webdings" panose="05030102010509060703" pitchFamily="18" charset="2"/>
              <a:buChar char=""/>
            </a:pPr>
            <a:r>
              <a:rPr lang="en-US" dirty="0"/>
              <a:t>Don’t use cold water immersion because </a:t>
            </a:r>
            <a:br>
              <a:rPr lang="en-US" dirty="0"/>
            </a:br>
            <a:r>
              <a:rPr lang="en-US" dirty="0"/>
              <a:t>shivering prevents cooling</a:t>
            </a:r>
          </a:p>
          <a:p>
            <a:pPr lvl="1">
              <a:buClr>
                <a:schemeClr val="accent1">
                  <a:lumMod val="60000"/>
                  <a:lumOff val="40000"/>
                </a:schemeClr>
              </a:buClr>
              <a:buSzPct val="120000"/>
              <a:buFont typeface="Wingdings" panose="05000000000000000000" pitchFamily="2" charset="2"/>
              <a:buChar char="Ø"/>
            </a:pPr>
            <a:r>
              <a:rPr lang="en-US" dirty="0"/>
              <a:t> False</a:t>
            </a:r>
            <a:br>
              <a:rPr lang="en-US" dirty="0"/>
            </a:br>
            <a:endParaRPr lang="en-US" sz="1600" dirty="0"/>
          </a:p>
          <a:p>
            <a:pPr>
              <a:buClr>
                <a:schemeClr val="accent1">
                  <a:lumMod val="60000"/>
                  <a:lumOff val="40000"/>
                </a:schemeClr>
              </a:buClr>
              <a:buSzPct val="120000"/>
              <a:buFont typeface="Webdings" panose="05030102010509060703" pitchFamily="18" charset="2"/>
              <a:buChar char=""/>
            </a:pPr>
            <a:r>
              <a:rPr lang="en-US" dirty="0"/>
              <a:t>It’s dangerous to cool a patient too quickly</a:t>
            </a:r>
          </a:p>
          <a:p>
            <a:pPr lvl="1">
              <a:buClr>
                <a:schemeClr val="accent1">
                  <a:lumMod val="60000"/>
                  <a:lumOff val="40000"/>
                </a:schemeClr>
              </a:buClr>
              <a:buSzPct val="120000"/>
              <a:buFont typeface="Wingdings" panose="05000000000000000000" pitchFamily="2" charset="2"/>
              <a:buChar char="Ø"/>
            </a:pPr>
            <a:r>
              <a:rPr lang="en-US" dirty="0"/>
              <a:t> False - only cardiac/geriatric patients are generally at risk</a:t>
            </a:r>
          </a:p>
        </p:txBody>
      </p:sp>
      <p:pic>
        <p:nvPicPr>
          <p:cNvPr id="4" name="Picture 3" descr="Icon&#10;&#10;Description automatically generated">
            <a:extLst>
              <a:ext uri="{FF2B5EF4-FFF2-40B4-BE49-F238E27FC236}">
                <a16:creationId xmlns:a16="http://schemas.microsoft.com/office/drawing/2014/main" id="{55DA99B8-01AF-B896-2D21-821A6CB42C64}"/>
              </a:ext>
            </a:extLst>
          </p:cNvPr>
          <p:cNvPicPr>
            <a:picLocks noChangeAspect="1"/>
          </p:cNvPicPr>
          <p:nvPr/>
        </p:nvPicPr>
        <p:blipFill>
          <a:blip r:embed="rId4" cstate="print">
            <a:clrChange>
              <a:clrFrom>
                <a:srgbClr val="F7F7F7"/>
              </a:clrFrom>
              <a:clrTo>
                <a:srgbClr val="F7F7F7">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222376" y="2491015"/>
            <a:ext cx="2223951" cy="2272597"/>
          </a:xfrm>
          <a:prstGeom prst="rect">
            <a:avLst/>
          </a:prstGeom>
        </p:spPr>
      </p:pic>
    </p:spTree>
    <p:custDataLst>
      <p:tags r:id="rId1"/>
    </p:custDataLst>
    <p:extLst>
      <p:ext uri="{BB962C8B-B14F-4D97-AF65-F5344CB8AC3E}">
        <p14:creationId xmlns:p14="http://schemas.microsoft.com/office/powerpoint/2010/main" val="31207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left)">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left)">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B9A0D-71A5-4B0E-A2E4-5E766AE3BAF5}"/>
              </a:ext>
            </a:extLst>
          </p:cNvPr>
          <p:cNvSpPr>
            <a:spLocks noGrp="1"/>
          </p:cNvSpPr>
          <p:nvPr>
            <p:ph type="title"/>
          </p:nvPr>
        </p:nvSpPr>
        <p:spPr/>
        <p:txBody>
          <a:bodyPr>
            <a:normAutofit fontScale="90000"/>
          </a:bodyPr>
          <a:lstStyle/>
          <a:p>
            <a:r>
              <a:rPr lang="en-US" dirty="0"/>
              <a:t>Truth</a:t>
            </a:r>
          </a:p>
        </p:txBody>
      </p:sp>
      <p:sp>
        <p:nvSpPr>
          <p:cNvPr id="3" name="Content Placeholder 2">
            <a:extLst>
              <a:ext uri="{FF2B5EF4-FFF2-40B4-BE49-F238E27FC236}">
                <a16:creationId xmlns:a16="http://schemas.microsoft.com/office/drawing/2014/main" id="{8BCF9BF4-FBD1-483A-AA20-9CFC6A538CB5}"/>
              </a:ext>
            </a:extLst>
          </p:cNvPr>
          <p:cNvSpPr>
            <a:spLocks noGrp="1"/>
          </p:cNvSpPr>
          <p:nvPr>
            <p:ph idx="1"/>
          </p:nvPr>
        </p:nvSpPr>
        <p:spPr>
          <a:xfrm>
            <a:off x="961644" y="1632865"/>
            <a:ext cx="10268712" cy="4831121"/>
          </a:xfrm>
        </p:spPr>
        <p:txBody>
          <a:bodyPr>
            <a:normAutofit fontScale="62500" lnSpcReduction="20000"/>
          </a:bodyPr>
          <a:lstStyle/>
          <a:p>
            <a:pPr marL="0" indent="0" algn="ctr">
              <a:buNone/>
            </a:pPr>
            <a:r>
              <a:rPr lang="en-US" sz="6700" b="1" spc="50" dirty="0">
                <a:ln w="0"/>
                <a:solidFill>
                  <a:schemeClr val="tx1"/>
                </a:solidFill>
                <a:effectLst>
                  <a:innerShdw blurRad="63500" dist="50800" dir="13500000">
                    <a:srgbClr val="000000">
                      <a:alpha val="50000"/>
                    </a:srgbClr>
                  </a:innerShdw>
                </a:effectLst>
              </a:rPr>
              <a:t>You </a:t>
            </a:r>
            <a:r>
              <a:rPr lang="en-US" sz="6700" b="1" spc="50" dirty="0">
                <a:ln w="0"/>
                <a:solidFill>
                  <a:schemeClr val="accent4"/>
                </a:solidFill>
                <a:effectLst>
                  <a:innerShdw blurRad="63500" dist="50800" dir="13500000">
                    <a:srgbClr val="000000">
                      <a:alpha val="50000"/>
                    </a:srgbClr>
                  </a:innerShdw>
                </a:effectLst>
              </a:rPr>
              <a:t>CAN’T</a:t>
            </a:r>
            <a:r>
              <a:rPr lang="en-US" sz="6700" b="1" spc="50" dirty="0">
                <a:ln w="0"/>
                <a:solidFill>
                  <a:schemeClr val="tx1"/>
                </a:solidFill>
                <a:effectLst>
                  <a:innerShdw blurRad="63500" dist="50800" dir="13500000">
                    <a:srgbClr val="000000">
                      <a:alpha val="50000"/>
                    </a:srgbClr>
                  </a:innerShdw>
                </a:effectLst>
              </a:rPr>
              <a:t> Cool a Dog Too </a:t>
            </a:r>
            <a:r>
              <a:rPr lang="en-US" sz="6700" b="1" u="sng" spc="50" dirty="0">
                <a:ln w="0"/>
                <a:solidFill>
                  <a:schemeClr val="accent4"/>
                </a:solidFill>
                <a:effectLst>
                  <a:innerShdw blurRad="63500" dist="50800" dir="13500000">
                    <a:srgbClr val="000000">
                      <a:alpha val="50000"/>
                    </a:srgbClr>
                  </a:innerShdw>
                </a:effectLst>
              </a:rPr>
              <a:t>FAST</a:t>
            </a:r>
          </a:p>
          <a:p>
            <a:pPr marL="0" indent="0" algn="ctr">
              <a:buNone/>
            </a:pPr>
            <a:r>
              <a:rPr lang="en-US" sz="3800" i="1" spc="50" dirty="0">
                <a:ln w="0"/>
                <a:solidFill>
                  <a:schemeClr val="tx1"/>
                </a:solidFill>
                <a:effectLst>
                  <a:innerShdw blurRad="63500" dist="50800" dir="13500000">
                    <a:srgbClr val="000000">
                      <a:alpha val="50000"/>
                    </a:srgbClr>
                  </a:innerShdw>
                </a:effectLst>
              </a:rPr>
              <a:t>But…</a:t>
            </a:r>
          </a:p>
          <a:p>
            <a:pPr marL="0" indent="0" algn="ctr">
              <a:buNone/>
            </a:pPr>
            <a:r>
              <a:rPr lang="en-US" sz="6700" b="1" spc="50" dirty="0">
                <a:ln w="0"/>
                <a:solidFill>
                  <a:schemeClr val="tx1"/>
                </a:solidFill>
                <a:effectLst>
                  <a:innerShdw blurRad="63500" dist="50800" dir="13500000">
                    <a:srgbClr val="000000">
                      <a:alpha val="50000"/>
                    </a:srgbClr>
                  </a:innerShdw>
                </a:effectLst>
              </a:rPr>
              <a:t>You </a:t>
            </a:r>
            <a:r>
              <a:rPr lang="en-US" sz="6700" b="1" spc="50" dirty="0">
                <a:ln w="0"/>
                <a:solidFill>
                  <a:schemeClr val="accent4"/>
                </a:solidFill>
                <a:effectLst>
                  <a:innerShdw blurRad="63500" dist="50800" dir="13500000">
                    <a:srgbClr val="000000">
                      <a:alpha val="50000"/>
                    </a:srgbClr>
                  </a:innerShdw>
                </a:effectLst>
              </a:rPr>
              <a:t>CAN</a:t>
            </a:r>
            <a:r>
              <a:rPr lang="en-US" sz="6700" b="1" spc="50" dirty="0">
                <a:ln w="0"/>
                <a:solidFill>
                  <a:schemeClr val="tx1"/>
                </a:solidFill>
                <a:effectLst>
                  <a:innerShdw blurRad="63500" dist="50800" dir="13500000">
                    <a:srgbClr val="000000">
                      <a:alpha val="50000"/>
                    </a:srgbClr>
                  </a:innerShdw>
                </a:effectLst>
              </a:rPr>
              <a:t> Cool a Dog Too </a:t>
            </a:r>
            <a:r>
              <a:rPr lang="en-US" sz="6700" b="1" u="sng" spc="50" dirty="0">
                <a:ln w="0"/>
                <a:solidFill>
                  <a:schemeClr val="accent4"/>
                </a:solidFill>
                <a:effectLst>
                  <a:innerShdw blurRad="63500" dist="50800" dir="13500000">
                    <a:srgbClr val="000000">
                      <a:alpha val="50000"/>
                    </a:srgbClr>
                  </a:innerShdw>
                </a:effectLst>
              </a:rPr>
              <a:t>FAR</a:t>
            </a:r>
            <a:endParaRPr lang="en-US" sz="5100" b="1" u="sng" spc="50" dirty="0">
              <a:ln w="0"/>
              <a:solidFill>
                <a:schemeClr val="bg2"/>
              </a:solidFill>
              <a:effectLst>
                <a:innerShdw blurRad="63500" dist="50800" dir="13500000">
                  <a:srgbClr val="000000">
                    <a:alpha val="50000"/>
                  </a:srgbClr>
                </a:innerShdw>
              </a:effectLst>
            </a:endParaRPr>
          </a:p>
          <a:p>
            <a:pPr marL="0" indent="0" algn="ctr">
              <a:buNone/>
            </a:pPr>
            <a:r>
              <a:rPr lang="en-US" sz="5100" i="1" spc="50" dirty="0">
                <a:ln w="0"/>
                <a:solidFill>
                  <a:schemeClr val="accent1"/>
                </a:solidFill>
                <a:effectLst>
                  <a:innerShdw blurRad="63500" dist="50800" dir="13500000">
                    <a:srgbClr val="000000">
                      <a:alpha val="50000"/>
                    </a:srgbClr>
                  </a:innerShdw>
                </a:effectLst>
              </a:rPr>
              <a:t>~~~~~~~~~~~~~~~~~~~~~~~~~~</a:t>
            </a:r>
            <a:br>
              <a:rPr lang="en-US" sz="5100" i="1" spc="50" dirty="0">
                <a:ln w="0"/>
                <a:solidFill>
                  <a:schemeClr val="accent1"/>
                </a:solidFill>
                <a:effectLst>
                  <a:innerShdw blurRad="63500" dist="50800" dir="13500000">
                    <a:srgbClr val="000000">
                      <a:alpha val="50000"/>
                    </a:srgbClr>
                  </a:innerShdw>
                </a:effectLst>
              </a:rPr>
            </a:br>
            <a:br>
              <a:rPr lang="en-US" sz="5100" i="1" spc="50" dirty="0">
                <a:ln w="0"/>
                <a:solidFill>
                  <a:schemeClr val="accent1"/>
                </a:solidFill>
                <a:effectLst>
                  <a:innerShdw blurRad="63500" dist="50800" dir="13500000">
                    <a:srgbClr val="000000">
                      <a:alpha val="50000"/>
                    </a:srgbClr>
                  </a:innerShdw>
                </a:effectLst>
              </a:rPr>
            </a:br>
            <a:r>
              <a:rPr lang="en-US" sz="6700" b="1" spc="50" dirty="0">
                <a:ln w="0"/>
                <a:solidFill>
                  <a:schemeClr val="accent4"/>
                </a:solidFill>
                <a:effectLst>
                  <a:innerShdw blurRad="63500" dist="50800" dir="13500000">
                    <a:srgbClr val="000000">
                      <a:alpha val="50000"/>
                    </a:srgbClr>
                  </a:innerShdw>
                </a:effectLst>
              </a:rPr>
              <a:t>Temp at least every 3-5min </a:t>
            </a:r>
            <a:br>
              <a:rPr lang="en-US" sz="6700" b="1" spc="50" dirty="0">
                <a:ln w="0"/>
                <a:solidFill>
                  <a:schemeClr val="accent4"/>
                </a:solidFill>
                <a:effectLst>
                  <a:innerShdw blurRad="63500" dist="50800" dir="13500000">
                    <a:srgbClr val="000000">
                      <a:alpha val="50000"/>
                    </a:srgbClr>
                  </a:innerShdw>
                </a:effectLst>
              </a:rPr>
            </a:br>
            <a:r>
              <a:rPr lang="en-US" sz="3800" i="1" spc="50" dirty="0">
                <a:ln w="0"/>
                <a:solidFill>
                  <a:schemeClr val="tx1"/>
                </a:solidFill>
                <a:effectLst>
                  <a:innerShdw blurRad="63500" dist="50800" dir="13500000">
                    <a:srgbClr val="000000">
                      <a:alpha val="50000"/>
                    </a:srgbClr>
                  </a:innerShdw>
                </a:effectLst>
              </a:rPr>
              <a:t>And</a:t>
            </a:r>
            <a:r>
              <a:rPr lang="en-US" sz="6700" b="1" spc="50" dirty="0">
                <a:ln w="0"/>
                <a:solidFill>
                  <a:schemeClr val="accent4"/>
                </a:solidFill>
                <a:effectLst>
                  <a:innerShdw blurRad="63500" dist="50800" dir="13500000">
                    <a:srgbClr val="000000">
                      <a:alpha val="50000"/>
                    </a:srgbClr>
                  </a:innerShdw>
                </a:effectLst>
              </a:rPr>
              <a:t> </a:t>
            </a:r>
          </a:p>
          <a:p>
            <a:pPr marL="0" indent="0" algn="ctr">
              <a:buNone/>
            </a:pPr>
            <a:r>
              <a:rPr lang="en-US" sz="6700" b="1" spc="50" dirty="0">
                <a:ln w="0"/>
                <a:solidFill>
                  <a:srgbClr val="C00000"/>
                </a:solidFill>
                <a:effectLst>
                  <a:innerShdw blurRad="63500" dist="50800" dir="13500000">
                    <a:srgbClr val="000000">
                      <a:alpha val="50000"/>
                    </a:srgbClr>
                  </a:innerShdw>
                </a:effectLst>
              </a:rPr>
              <a:t>Stop</a:t>
            </a:r>
            <a:r>
              <a:rPr lang="en-US" sz="6700" b="1" spc="50" dirty="0">
                <a:ln w="0"/>
                <a:solidFill>
                  <a:schemeClr val="accent4"/>
                </a:solidFill>
                <a:effectLst>
                  <a:innerShdw blurRad="63500" dist="50800" dir="13500000">
                    <a:srgbClr val="000000">
                      <a:alpha val="50000"/>
                    </a:srgbClr>
                  </a:innerShdw>
                </a:effectLst>
              </a:rPr>
              <a:t> active cooling at 103°F/40°C</a:t>
            </a:r>
            <a:endParaRPr lang="en-US" sz="5100" b="1" spc="50" dirty="0">
              <a:ln w="0"/>
              <a:solidFill>
                <a:schemeClr val="accent4"/>
              </a:solidFill>
              <a:effectLst>
                <a:innerShdw blurRad="63500" dist="50800" dir="13500000">
                  <a:srgbClr val="000000">
                    <a:alpha val="50000"/>
                  </a:srgbClr>
                </a:innerShdw>
              </a:effectLst>
            </a:endParaRPr>
          </a:p>
        </p:txBody>
      </p:sp>
    </p:spTree>
    <p:custDataLst>
      <p:tags r:id="rId1"/>
    </p:custDataLst>
    <p:extLst>
      <p:ext uri="{BB962C8B-B14F-4D97-AF65-F5344CB8AC3E}">
        <p14:creationId xmlns:p14="http://schemas.microsoft.com/office/powerpoint/2010/main" val="367367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B9A0D-71A5-4B0E-A2E4-5E766AE3BAF5}"/>
              </a:ext>
            </a:extLst>
          </p:cNvPr>
          <p:cNvSpPr>
            <a:spLocks noGrp="1"/>
          </p:cNvSpPr>
          <p:nvPr>
            <p:ph type="title"/>
          </p:nvPr>
        </p:nvSpPr>
        <p:spPr/>
        <p:txBody>
          <a:bodyPr>
            <a:normAutofit fontScale="90000"/>
          </a:bodyPr>
          <a:lstStyle/>
          <a:p>
            <a:r>
              <a:rPr lang="en-US" dirty="0"/>
              <a:t>Truth</a:t>
            </a:r>
          </a:p>
        </p:txBody>
      </p:sp>
      <p:sp>
        <p:nvSpPr>
          <p:cNvPr id="3" name="Content Placeholder 2">
            <a:extLst>
              <a:ext uri="{FF2B5EF4-FFF2-40B4-BE49-F238E27FC236}">
                <a16:creationId xmlns:a16="http://schemas.microsoft.com/office/drawing/2014/main" id="{8BCF9BF4-FBD1-483A-AA20-9CFC6A538CB5}"/>
              </a:ext>
            </a:extLst>
          </p:cNvPr>
          <p:cNvSpPr>
            <a:spLocks noGrp="1"/>
          </p:cNvSpPr>
          <p:nvPr>
            <p:ph idx="1"/>
          </p:nvPr>
        </p:nvSpPr>
        <p:spPr>
          <a:xfrm>
            <a:off x="961644" y="1632865"/>
            <a:ext cx="10268712" cy="4831121"/>
          </a:xfrm>
        </p:spPr>
        <p:txBody>
          <a:bodyPr>
            <a:normAutofit fontScale="62500" lnSpcReduction="20000"/>
          </a:bodyPr>
          <a:lstStyle/>
          <a:p>
            <a:pPr marL="0" indent="0" algn="ctr">
              <a:buNone/>
            </a:pPr>
            <a:r>
              <a:rPr lang="en-US" sz="6700" b="1" spc="50" dirty="0">
                <a:ln w="0"/>
                <a:solidFill>
                  <a:schemeClr val="tx1"/>
                </a:solidFill>
                <a:effectLst>
                  <a:innerShdw blurRad="63500" dist="50800" dir="13500000">
                    <a:srgbClr val="000000">
                      <a:alpha val="50000"/>
                    </a:srgbClr>
                  </a:innerShdw>
                </a:effectLst>
              </a:rPr>
              <a:t>You </a:t>
            </a:r>
            <a:r>
              <a:rPr lang="en-US" sz="6700" b="1" spc="50" dirty="0">
                <a:ln w="0"/>
                <a:solidFill>
                  <a:schemeClr val="accent4"/>
                </a:solidFill>
                <a:effectLst>
                  <a:innerShdw blurRad="63500" dist="50800" dir="13500000">
                    <a:srgbClr val="000000">
                      <a:alpha val="50000"/>
                    </a:srgbClr>
                  </a:innerShdw>
                </a:effectLst>
              </a:rPr>
              <a:t>CAN’T</a:t>
            </a:r>
            <a:r>
              <a:rPr lang="en-US" sz="6700" b="1" spc="50" dirty="0">
                <a:ln w="0"/>
                <a:solidFill>
                  <a:schemeClr val="tx1"/>
                </a:solidFill>
                <a:effectLst>
                  <a:innerShdw blurRad="63500" dist="50800" dir="13500000">
                    <a:srgbClr val="000000">
                      <a:alpha val="50000"/>
                    </a:srgbClr>
                  </a:innerShdw>
                </a:effectLst>
              </a:rPr>
              <a:t> Cool a Dog Too </a:t>
            </a:r>
            <a:r>
              <a:rPr lang="en-US" sz="6700" b="1" u="sng" spc="50" dirty="0">
                <a:ln w="0"/>
                <a:solidFill>
                  <a:schemeClr val="accent4"/>
                </a:solidFill>
                <a:effectLst>
                  <a:innerShdw blurRad="63500" dist="50800" dir="13500000">
                    <a:srgbClr val="000000">
                      <a:alpha val="50000"/>
                    </a:srgbClr>
                  </a:innerShdw>
                </a:effectLst>
              </a:rPr>
              <a:t>FAST</a:t>
            </a:r>
          </a:p>
          <a:p>
            <a:pPr marL="0" indent="0" algn="ctr">
              <a:buNone/>
            </a:pPr>
            <a:r>
              <a:rPr lang="en-US" sz="3800" i="1" spc="50" dirty="0">
                <a:ln w="0"/>
                <a:solidFill>
                  <a:schemeClr val="tx1"/>
                </a:solidFill>
                <a:effectLst>
                  <a:innerShdw blurRad="63500" dist="50800" dir="13500000">
                    <a:srgbClr val="000000">
                      <a:alpha val="50000"/>
                    </a:srgbClr>
                  </a:innerShdw>
                </a:effectLst>
              </a:rPr>
              <a:t>But…</a:t>
            </a:r>
          </a:p>
          <a:p>
            <a:pPr marL="0" indent="0" algn="ctr">
              <a:buNone/>
            </a:pPr>
            <a:r>
              <a:rPr lang="en-US" sz="6700" b="1" spc="50" dirty="0">
                <a:ln w="0"/>
                <a:solidFill>
                  <a:schemeClr val="tx1"/>
                </a:solidFill>
                <a:effectLst>
                  <a:innerShdw blurRad="63500" dist="50800" dir="13500000">
                    <a:srgbClr val="000000">
                      <a:alpha val="50000"/>
                    </a:srgbClr>
                  </a:innerShdw>
                </a:effectLst>
              </a:rPr>
              <a:t>You </a:t>
            </a:r>
            <a:r>
              <a:rPr lang="en-US" sz="6700" b="1" spc="50" dirty="0">
                <a:ln w="0"/>
                <a:solidFill>
                  <a:schemeClr val="accent4"/>
                </a:solidFill>
                <a:effectLst>
                  <a:innerShdw blurRad="63500" dist="50800" dir="13500000">
                    <a:srgbClr val="000000">
                      <a:alpha val="50000"/>
                    </a:srgbClr>
                  </a:innerShdw>
                </a:effectLst>
              </a:rPr>
              <a:t>CAN</a:t>
            </a:r>
            <a:r>
              <a:rPr lang="en-US" sz="6700" b="1" spc="50" dirty="0">
                <a:ln w="0"/>
                <a:solidFill>
                  <a:schemeClr val="tx1"/>
                </a:solidFill>
                <a:effectLst>
                  <a:innerShdw blurRad="63500" dist="50800" dir="13500000">
                    <a:srgbClr val="000000">
                      <a:alpha val="50000"/>
                    </a:srgbClr>
                  </a:innerShdw>
                </a:effectLst>
              </a:rPr>
              <a:t> Cool a Dog Too </a:t>
            </a:r>
            <a:r>
              <a:rPr lang="en-US" sz="6700" b="1" u="sng" spc="50" dirty="0">
                <a:ln w="0"/>
                <a:solidFill>
                  <a:schemeClr val="accent4"/>
                </a:solidFill>
                <a:effectLst>
                  <a:innerShdw blurRad="63500" dist="50800" dir="13500000">
                    <a:srgbClr val="000000">
                      <a:alpha val="50000"/>
                    </a:srgbClr>
                  </a:innerShdw>
                </a:effectLst>
              </a:rPr>
              <a:t>FAR</a:t>
            </a:r>
            <a:endParaRPr lang="en-US" sz="5100" b="1" u="sng" spc="50" dirty="0">
              <a:ln w="0"/>
              <a:solidFill>
                <a:schemeClr val="bg2"/>
              </a:solidFill>
              <a:effectLst>
                <a:innerShdw blurRad="63500" dist="50800" dir="13500000">
                  <a:srgbClr val="000000">
                    <a:alpha val="50000"/>
                  </a:srgbClr>
                </a:innerShdw>
              </a:effectLst>
            </a:endParaRPr>
          </a:p>
          <a:p>
            <a:pPr marL="0" indent="0" algn="ctr">
              <a:buNone/>
            </a:pPr>
            <a:r>
              <a:rPr lang="en-US" sz="5100" i="1" spc="50" dirty="0">
                <a:ln w="0"/>
                <a:solidFill>
                  <a:schemeClr val="accent1"/>
                </a:solidFill>
                <a:effectLst>
                  <a:innerShdw blurRad="63500" dist="50800" dir="13500000">
                    <a:srgbClr val="000000">
                      <a:alpha val="50000"/>
                    </a:srgbClr>
                  </a:innerShdw>
                </a:effectLst>
              </a:rPr>
              <a:t>~~~~~~~~~~~~~~~~~~~~~~~~~~</a:t>
            </a:r>
            <a:br>
              <a:rPr lang="en-US" sz="5100" i="1" spc="50" dirty="0">
                <a:ln w="0"/>
                <a:solidFill>
                  <a:schemeClr val="accent1"/>
                </a:solidFill>
                <a:effectLst>
                  <a:innerShdw blurRad="63500" dist="50800" dir="13500000">
                    <a:srgbClr val="000000">
                      <a:alpha val="50000"/>
                    </a:srgbClr>
                  </a:innerShdw>
                </a:effectLst>
              </a:rPr>
            </a:br>
            <a:br>
              <a:rPr lang="en-US" sz="5100" i="1" spc="50" dirty="0">
                <a:ln w="0"/>
                <a:solidFill>
                  <a:schemeClr val="accent1"/>
                </a:solidFill>
                <a:effectLst>
                  <a:innerShdw blurRad="63500" dist="50800" dir="13500000">
                    <a:srgbClr val="000000">
                      <a:alpha val="50000"/>
                    </a:srgbClr>
                  </a:innerShdw>
                </a:effectLst>
              </a:rPr>
            </a:br>
            <a:r>
              <a:rPr lang="en-US" sz="6700" b="1" spc="50" dirty="0">
                <a:ln w="0"/>
                <a:solidFill>
                  <a:schemeClr val="accent4"/>
                </a:solidFill>
                <a:effectLst>
                  <a:innerShdw blurRad="63500" dist="50800" dir="13500000">
                    <a:srgbClr val="000000">
                      <a:alpha val="50000"/>
                    </a:srgbClr>
                  </a:innerShdw>
                </a:effectLst>
              </a:rPr>
              <a:t>Temp at least every 3-5min </a:t>
            </a:r>
            <a:br>
              <a:rPr lang="en-US" sz="6700" b="1" spc="50" dirty="0">
                <a:ln w="0"/>
                <a:solidFill>
                  <a:schemeClr val="accent4"/>
                </a:solidFill>
                <a:effectLst>
                  <a:innerShdw blurRad="63500" dist="50800" dir="13500000">
                    <a:srgbClr val="000000">
                      <a:alpha val="50000"/>
                    </a:srgbClr>
                  </a:innerShdw>
                </a:effectLst>
              </a:rPr>
            </a:br>
            <a:r>
              <a:rPr lang="en-US" sz="3800" i="1" spc="50" dirty="0">
                <a:ln w="0"/>
                <a:solidFill>
                  <a:schemeClr val="tx1"/>
                </a:solidFill>
                <a:effectLst>
                  <a:innerShdw blurRad="63500" dist="50800" dir="13500000">
                    <a:srgbClr val="000000">
                      <a:alpha val="50000"/>
                    </a:srgbClr>
                  </a:innerShdw>
                </a:effectLst>
              </a:rPr>
              <a:t>And</a:t>
            </a:r>
            <a:r>
              <a:rPr lang="en-US" sz="6700" b="1" spc="50" dirty="0">
                <a:ln w="0"/>
                <a:solidFill>
                  <a:schemeClr val="accent4"/>
                </a:solidFill>
                <a:effectLst>
                  <a:innerShdw blurRad="63500" dist="50800" dir="13500000">
                    <a:srgbClr val="000000">
                      <a:alpha val="50000"/>
                    </a:srgbClr>
                  </a:innerShdw>
                </a:effectLst>
              </a:rPr>
              <a:t> </a:t>
            </a:r>
          </a:p>
          <a:p>
            <a:pPr marL="0" indent="0" algn="ctr">
              <a:buNone/>
            </a:pPr>
            <a:r>
              <a:rPr lang="en-US" sz="6700" b="1" spc="50" dirty="0">
                <a:ln w="0"/>
                <a:solidFill>
                  <a:srgbClr val="C00000"/>
                </a:solidFill>
                <a:effectLst>
                  <a:innerShdw blurRad="63500" dist="50800" dir="13500000">
                    <a:srgbClr val="000000">
                      <a:alpha val="50000"/>
                    </a:srgbClr>
                  </a:innerShdw>
                </a:effectLst>
              </a:rPr>
              <a:t>Stop</a:t>
            </a:r>
            <a:r>
              <a:rPr lang="en-US" sz="6700" b="1" spc="50" dirty="0">
                <a:ln w="0"/>
                <a:solidFill>
                  <a:schemeClr val="accent4"/>
                </a:solidFill>
                <a:effectLst>
                  <a:innerShdw blurRad="63500" dist="50800" dir="13500000">
                    <a:srgbClr val="000000">
                      <a:alpha val="50000"/>
                    </a:srgbClr>
                  </a:innerShdw>
                </a:effectLst>
              </a:rPr>
              <a:t> active cooling at 103°F/40°C</a:t>
            </a:r>
            <a:endParaRPr lang="en-US" sz="5100" b="1" spc="50" dirty="0">
              <a:ln w="0"/>
              <a:solidFill>
                <a:schemeClr val="accent4"/>
              </a:solidFill>
              <a:effectLst>
                <a:innerShdw blurRad="63500" dist="50800" dir="13500000">
                  <a:srgbClr val="000000">
                    <a:alpha val="50000"/>
                  </a:srgbClr>
                </a:innerShdw>
              </a:effectLst>
            </a:endParaRPr>
          </a:p>
        </p:txBody>
      </p:sp>
      <p:grpSp>
        <p:nvGrpSpPr>
          <p:cNvPr id="15" name="Group 14">
            <a:extLst>
              <a:ext uri="{FF2B5EF4-FFF2-40B4-BE49-F238E27FC236}">
                <a16:creationId xmlns:a16="http://schemas.microsoft.com/office/drawing/2014/main" id="{42BB42D5-947C-4BD2-8155-074FD1DFC644}"/>
              </a:ext>
            </a:extLst>
          </p:cNvPr>
          <p:cNvGrpSpPr/>
          <p:nvPr/>
        </p:nvGrpSpPr>
        <p:grpSpPr>
          <a:xfrm rot="20623113">
            <a:off x="85677" y="2494121"/>
            <a:ext cx="2645780" cy="2558400"/>
            <a:chOff x="422746" y="3039917"/>
            <a:chExt cx="2591025" cy="2471027"/>
          </a:xfrm>
        </p:grpSpPr>
        <p:pic>
          <p:nvPicPr>
            <p:cNvPr id="9" name="Picture 8">
              <a:extLst>
                <a:ext uri="{FF2B5EF4-FFF2-40B4-BE49-F238E27FC236}">
                  <a16:creationId xmlns:a16="http://schemas.microsoft.com/office/drawing/2014/main" id="{9B93925E-E737-493D-B34D-C6988E6DCA4D}"/>
                </a:ext>
              </a:extLst>
            </p:cNvPr>
            <p:cNvPicPr>
              <a:picLocks noChangeAspect="1"/>
            </p:cNvPicPr>
            <p:nvPr/>
          </p:nvPicPr>
          <p:blipFill>
            <a:blip r:embed="rId4"/>
            <a:stretch>
              <a:fillRect/>
            </a:stretch>
          </p:blipFill>
          <p:spPr>
            <a:xfrm>
              <a:off x="422746" y="3039917"/>
              <a:ext cx="2591025" cy="232887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id="{B158A4F8-D5E5-4CE5-854C-87D0D895444F}"/>
                </a:ext>
              </a:extLst>
            </p:cNvPr>
            <p:cNvSpPr txBox="1"/>
            <p:nvPr/>
          </p:nvSpPr>
          <p:spPr>
            <a:xfrm rot="21263939">
              <a:off x="498970" y="3141064"/>
              <a:ext cx="2406729"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HOMEWORK:</a:t>
              </a:r>
              <a:br>
                <a:rPr kumimoji="0" lang="en-US" sz="20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br>
              <a:br>
                <a:rPr kumimoji="0" lang="en-US" sz="20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br>
              <a:r>
                <a:rPr kumimoji="0" lang="en-US" sz="2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Label Thermometers:</a:t>
              </a:r>
              <a:br>
                <a:rPr kumimoji="0" lang="en-US" sz="2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br>
              <a:br>
                <a:rPr kumimoji="0" lang="en-US" sz="2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br>
              <a:r>
                <a:rPr kumimoji="0" lang="en-US" sz="2400" b="0" i="0" u="none" strike="noStrike" kern="1200" cap="none" spc="0" normalizeH="0" baseline="0" noProof="0" dirty="0">
                  <a:ln>
                    <a:noFill/>
                  </a:ln>
                  <a:solidFill>
                    <a:prstClr val="black"/>
                  </a:solidFill>
                  <a:effectLst/>
                  <a:uLnTx/>
                  <a:uFillTx/>
                  <a:latin typeface="Segoe UI"/>
                  <a:ea typeface="+mn-ea"/>
                  <a:cs typeface="+mn-cs"/>
                </a:rPr>
                <a:t>Stop Cooling</a:t>
              </a:r>
              <a:br>
                <a:rPr kumimoji="0" lang="en-US" sz="2400" b="0" i="0" u="none" strike="noStrike" kern="1200" cap="none" spc="0" normalizeH="0" baseline="0" noProof="0" dirty="0">
                  <a:ln>
                    <a:noFill/>
                  </a:ln>
                  <a:solidFill>
                    <a:prstClr val="black"/>
                  </a:solidFill>
                  <a:effectLst/>
                  <a:uLnTx/>
                  <a:uFillTx/>
                  <a:latin typeface="Segoe UI"/>
                  <a:ea typeface="+mn-ea"/>
                  <a:cs typeface="+mn-cs"/>
                </a:rPr>
              </a:br>
              <a:r>
                <a:rPr kumimoji="0" lang="en-US" sz="2400" b="0" i="0" u="none" strike="noStrike" kern="1200" cap="none" spc="0" normalizeH="0" baseline="0" noProof="0" dirty="0">
                  <a:ln>
                    <a:noFill/>
                  </a:ln>
                  <a:solidFill>
                    <a:prstClr val="black"/>
                  </a:solidFill>
                  <a:effectLst/>
                  <a:uLnTx/>
                  <a:uFillTx/>
                  <a:latin typeface="Segoe UI"/>
                  <a:ea typeface="+mn-ea"/>
                  <a:cs typeface="+mn-cs"/>
                </a:rPr>
                <a:t>@103F / 40C</a:t>
              </a:r>
              <a:endParaRPr kumimoji="0" lang="en-US" sz="20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grpSp>
    </p:spTree>
    <p:custDataLst>
      <p:tags r:id="rId1"/>
    </p:custDataLst>
    <p:extLst>
      <p:ext uri="{BB962C8B-B14F-4D97-AF65-F5344CB8AC3E}">
        <p14:creationId xmlns:p14="http://schemas.microsoft.com/office/powerpoint/2010/main" val="2394621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re Vector Isolated Stock Illustration - Download Image Now - Fire -  Natural Phenomenon, Flame, Emoticon - iStock">
            <a:extLst>
              <a:ext uri="{FF2B5EF4-FFF2-40B4-BE49-F238E27FC236}">
                <a16:creationId xmlns:a16="http://schemas.microsoft.com/office/drawing/2014/main" id="{912CC974-83A8-110E-4EA6-913BA57CE1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7567" y="4245923"/>
            <a:ext cx="1517864" cy="15178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re Vector Isolated Stock Illustration - Download Image Now - Fire -  Natural Phenomenon, Flame, Emoticon - iStock">
            <a:extLst>
              <a:ext uri="{FF2B5EF4-FFF2-40B4-BE49-F238E27FC236}">
                <a16:creationId xmlns:a16="http://schemas.microsoft.com/office/drawing/2014/main" id="{9F1C3F49-196F-4990-E1BD-1C0AAF4F09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6941" y="4361915"/>
            <a:ext cx="1517864" cy="15178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ire Vector Isolated Stock Illustration - Download Image Now - Fire -  Natural Phenomenon, Flame, Emoticon - iStock">
            <a:extLst>
              <a:ext uri="{FF2B5EF4-FFF2-40B4-BE49-F238E27FC236}">
                <a16:creationId xmlns:a16="http://schemas.microsoft.com/office/drawing/2014/main" id="{334309C7-02CE-BBE5-B95C-B4739026487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4002" y="4282965"/>
            <a:ext cx="1517864" cy="15178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EFD618-6B36-4FCD-953A-BADC452B4773}"/>
              </a:ext>
            </a:extLst>
          </p:cNvPr>
          <p:cNvSpPr>
            <a:spLocks noGrp="1"/>
          </p:cNvSpPr>
          <p:nvPr>
            <p:ph type="title"/>
          </p:nvPr>
        </p:nvSpPr>
        <p:spPr>
          <a:xfrm>
            <a:off x="171450" y="394014"/>
            <a:ext cx="12020550" cy="615636"/>
          </a:xfrm>
        </p:spPr>
        <p:txBody>
          <a:bodyPr>
            <a:normAutofit fontScale="90000"/>
          </a:bodyPr>
          <a:lstStyle/>
          <a:p>
            <a:r>
              <a:rPr lang="en-US" dirty="0"/>
              <a:t>Emergency Cooling - Onsite</a:t>
            </a:r>
          </a:p>
        </p:txBody>
      </p:sp>
      <p:sp>
        <p:nvSpPr>
          <p:cNvPr id="6" name="Content Placeholder 5">
            <a:extLst>
              <a:ext uri="{FF2B5EF4-FFF2-40B4-BE49-F238E27FC236}">
                <a16:creationId xmlns:a16="http://schemas.microsoft.com/office/drawing/2014/main" id="{0DF5777C-0318-48DD-AE2F-68A2861C87C1}"/>
              </a:ext>
            </a:extLst>
          </p:cNvPr>
          <p:cNvSpPr>
            <a:spLocks noGrp="1"/>
          </p:cNvSpPr>
          <p:nvPr>
            <p:ph idx="1"/>
          </p:nvPr>
        </p:nvSpPr>
        <p:spPr>
          <a:xfrm>
            <a:off x="441164" y="1919392"/>
            <a:ext cx="5961909" cy="4169833"/>
          </a:xfrm>
        </p:spPr>
        <p:txBody>
          <a:bodyPr>
            <a:normAutofit/>
          </a:bodyPr>
          <a:lstStyle/>
          <a:p>
            <a:r>
              <a:rPr lang="en-US" sz="3600" dirty="0"/>
              <a:t>Heat stroke is your dog’s brain on a frying pan</a:t>
            </a:r>
          </a:p>
          <a:p>
            <a:pPr lvl="1"/>
            <a:endParaRPr lang="en-US" sz="3200" dirty="0"/>
          </a:p>
          <a:p>
            <a:r>
              <a:rPr lang="en-US" sz="3600" dirty="0"/>
              <a:t>Time is brain</a:t>
            </a:r>
            <a:br>
              <a:rPr lang="en-US" sz="3600" dirty="0"/>
            </a:br>
            <a:endParaRPr lang="en-US" sz="3600" dirty="0"/>
          </a:p>
          <a:p>
            <a:r>
              <a:rPr lang="en-US" sz="3600" dirty="0"/>
              <a:t>Every second counts</a:t>
            </a:r>
          </a:p>
        </p:txBody>
      </p:sp>
      <p:pic>
        <p:nvPicPr>
          <p:cNvPr id="7" name="Picture 6" descr="A pan with a handle&#10;&#10;Description automatically generated with low confidence">
            <a:extLst>
              <a:ext uri="{FF2B5EF4-FFF2-40B4-BE49-F238E27FC236}">
                <a16:creationId xmlns:a16="http://schemas.microsoft.com/office/drawing/2014/main" id="{759551E1-5690-9C38-6BF7-C56700C4E4AA}"/>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b="20049"/>
          <a:stretch/>
        </p:blipFill>
        <p:spPr>
          <a:xfrm>
            <a:off x="6756716" y="787399"/>
            <a:ext cx="5215468" cy="4169833"/>
          </a:xfrm>
          <a:prstGeom prst="rect">
            <a:avLst/>
          </a:prstGeom>
        </p:spPr>
      </p:pic>
      <p:pic>
        <p:nvPicPr>
          <p:cNvPr id="9" name="Picture 8" descr="A pink brain with black background&#10;&#10;Description automatically generated with low confidence">
            <a:extLst>
              <a:ext uri="{FF2B5EF4-FFF2-40B4-BE49-F238E27FC236}">
                <a16:creationId xmlns:a16="http://schemas.microsoft.com/office/drawing/2014/main" id="{609A5DCC-B75A-2798-E047-A7D4321534D2}"/>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711443" y="2780341"/>
            <a:ext cx="2221654" cy="1596814"/>
          </a:xfrm>
          <a:prstGeom prst="flowChartConnector">
            <a:avLst/>
          </a:prstGeom>
        </p:spPr>
      </p:pic>
      <p:pic>
        <p:nvPicPr>
          <p:cNvPr id="13" name="Picture 2" descr="Fire Vector Isolated Stock Illustration - Download Image Now - Fire -  Natural Phenomenon, Flame, Emoticon - iStock">
            <a:extLst>
              <a:ext uri="{FF2B5EF4-FFF2-40B4-BE49-F238E27FC236}">
                <a16:creationId xmlns:a16="http://schemas.microsoft.com/office/drawing/2014/main" id="{FB66AF69-510B-0CCD-EBAE-F534C9777D3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75447" y="4268146"/>
            <a:ext cx="1517864" cy="15178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0262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E3926D2-808C-492F-9288-1E496A283D65}"/>
              </a:ext>
            </a:extLst>
          </p:cNvPr>
          <p:cNvSpPr/>
          <p:nvPr/>
        </p:nvSpPr>
        <p:spPr>
          <a:xfrm>
            <a:off x="9922329" y="1491025"/>
            <a:ext cx="2269671" cy="5355771"/>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2054" name="Picture 6" descr="Buy O2 Cool Battery Operated Fan with Adapter (10-inch, Graphite) Online at  Low Prices in India - Amazon.in">
            <a:extLst>
              <a:ext uri="{FF2B5EF4-FFF2-40B4-BE49-F238E27FC236}">
                <a16:creationId xmlns:a16="http://schemas.microsoft.com/office/drawing/2014/main" id="{AB49E201-198E-A048-3A78-79D3CAB367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570" y="4038408"/>
            <a:ext cx="1658711" cy="16693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EFD618-6B36-4FCD-953A-BADC452B4773}"/>
              </a:ext>
            </a:extLst>
          </p:cNvPr>
          <p:cNvSpPr>
            <a:spLocks noGrp="1"/>
          </p:cNvSpPr>
          <p:nvPr>
            <p:ph type="title"/>
          </p:nvPr>
        </p:nvSpPr>
        <p:spPr/>
        <p:txBody>
          <a:bodyPr>
            <a:normAutofit fontScale="90000"/>
          </a:bodyPr>
          <a:lstStyle/>
          <a:p>
            <a:r>
              <a:rPr lang="en-US" dirty="0"/>
              <a:t>Emergency Cooling - Onsite</a:t>
            </a:r>
          </a:p>
        </p:txBody>
      </p:sp>
      <p:sp>
        <p:nvSpPr>
          <p:cNvPr id="6" name="Content Placeholder 5">
            <a:extLst>
              <a:ext uri="{FF2B5EF4-FFF2-40B4-BE49-F238E27FC236}">
                <a16:creationId xmlns:a16="http://schemas.microsoft.com/office/drawing/2014/main" id="{0DF5777C-0318-48DD-AE2F-68A2861C87C1}"/>
              </a:ext>
            </a:extLst>
          </p:cNvPr>
          <p:cNvSpPr>
            <a:spLocks noGrp="1"/>
          </p:cNvSpPr>
          <p:nvPr>
            <p:ph idx="1"/>
          </p:nvPr>
        </p:nvSpPr>
        <p:spPr>
          <a:xfrm>
            <a:off x="2843927" y="1502229"/>
            <a:ext cx="9141244" cy="5519055"/>
          </a:xfrm>
        </p:spPr>
        <p:txBody>
          <a:bodyPr>
            <a:normAutofit fontScale="85000" lnSpcReduction="20000"/>
          </a:bodyPr>
          <a:lstStyle/>
          <a:p>
            <a:r>
              <a:rPr lang="en-US" b="1" dirty="0">
                <a:solidFill>
                  <a:schemeClr val="accent4"/>
                </a:solidFill>
              </a:rPr>
              <a:t>Ice/cold water submersion </a:t>
            </a:r>
          </a:p>
          <a:p>
            <a:pPr lvl="1"/>
            <a:r>
              <a:rPr lang="en-US" dirty="0"/>
              <a:t>Best option but not always field friendly</a:t>
            </a:r>
          </a:p>
          <a:p>
            <a:pPr lvl="1"/>
            <a:r>
              <a:rPr lang="en-US" dirty="0"/>
              <a:t>Pool/trough + ice</a:t>
            </a:r>
            <a:br>
              <a:rPr lang="en-US" dirty="0"/>
            </a:br>
            <a:endParaRPr lang="en-US" dirty="0"/>
          </a:p>
          <a:p>
            <a:r>
              <a:rPr lang="en-US" b="1" dirty="0">
                <a:solidFill>
                  <a:schemeClr val="accent4"/>
                </a:solidFill>
              </a:rPr>
              <a:t>WET!  High-flow/large water sources</a:t>
            </a:r>
          </a:p>
          <a:p>
            <a:pPr lvl="1"/>
            <a:r>
              <a:rPr lang="en-US" dirty="0"/>
              <a:t>River, hoses, pool</a:t>
            </a:r>
          </a:p>
          <a:p>
            <a:pPr lvl="1"/>
            <a:r>
              <a:rPr lang="en-US" dirty="0"/>
              <a:t>Control K9, protect airway, pull fur back</a:t>
            </a:r>
            <a:br>
              <a:rPr lang="en-US" dirty="0"/>
            </a:br>
            <a:endParaRPr lang="en-US" dirty="0"/>
          </a:p>
          <a:p>
            <a:r>
              <a:rPr lang="en-US" b="1" dirty="0">
                <a:solidFill>
                  <a:schemeClr val="accent4"/>
                </a:solidFill>
              </a:rPr>
              <a:t>WIND! Optimize wind / airflow</a:t>
            </a:r>
          </a:p>
          <a:p>
            <a:pPr lvl="1"/>
            <a:r>
              <a:rPr lang="en-US" dirty="0"/>
              <a:t>Fans, windows, trample grass</a:t>
            </a:r>
            <a:br>
              <a:rPr lang="en-US" dirty="0"/>
            </a:br>
            <a:endParaRPr lang="en-US" dirty="0"/>
          </a:p>
          <a:p>
            <a:r>
              <a:rPr lang="en-US" b="1" dirty="0">
                <a:solidFill>
                  <a:schemeClr val="accent4"/>
                </a:solidFill>
              </a:rPr>
              <a:t>Supplement with ice packs</a:t>
            </a:r>
          </a:p>
          <a:p>
            <a:pPr lvl="1"/>
            <a:r>
              <a:rPr lang="en-US" dirty="0"/>
              <a:t>5 locations incl back of neck</a:t>
            </a:r>
          </a:p>
        </p:txBody>
      </p:sp>
      <p:sp>
        <p:nvSpPr>
          <p:cNvPr id="14" name="TextBox 13">
            <a:extLst>
              <a:ext uri="{FF2B5EF4-FFF2-40B4-BE49-F238E27FC236}">
                <a16:creationId xmlns:a16="http://schemas.microsoft.com/office/drawing/2014/main" id="{8DC9A87C-85B0-8560-D422-D6B7C51F9F84}"/>
              </a:ext>
            </a:extLst>
          </p:cNvPr>
          <p:cNvSpPr txBox="1"/>
          <p:nvPr/>
        </p:nvSpPr>
        <p:spPr>
          <a:xfrm>
            <a:off x="9991910" y="2242304"/>
            <a:ext cx="2200089"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Segoe UI"/>
                <a:ea typeface="+mn-ea"/>
                <a:cs typeface="+mn-cs"/>
              </a:rPr>
              <a:t>Wet </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 </a:t>
            </a:r>
            <a:r>
              <a:rPr kumimoji="0" lang="en-US" sz="4000" b="1" i="0" u="none" strike="noStrike" kern="1200" cap="none" spc="0" normalizeH="0" baseline="0" noProof="0" dirty="0">
                <a:ln>
                  <a:noFill/>
                </a:ln>
                <a:solidFill>
                  <a:srgbClr val="FFFFFF"/>
                </a:solidFill>
                <a:effectLst/>
                <a:uLnTx/>
                <a:uFillTx/>
                <a:latin typeface="Segoe UI"/>
                <a:ea typeface="+mn-ea"/>
                <a:cs typeface="+mn-cs"/>
              </a:rPr>
              <a:t>+</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4000" b="1" i="0" u="none" strike="noStrike" kern="1200" cap="none" spc="0" normalizeH="0" baseline="0" noProof="0" dirty="0">
                <a:ln>
                  <a:noFill/>
                </a:ln>
                <a:solidFill>
                  <a:srgbClr val="FFFFFF"/>
                </a:solidFill>
                <a:effectLst/>
                <a:uLnTx/>
                <a:uFillTx/>
                <a:latin typeface="Segoe UI"/>
                <a:ea typeface="+mn-ea"/>
                <a:cs typeface="+mn-cs"/>
              </a:rPr>
              <a:t>Wind </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 </a:t>
            </a:r>
            <a:r>
              <a:rPr kumimoji="0" lang="en-US" sz="3600" b="1" i="0" u="none" strike="noStrike" kern="1200" cap="none" spc="0" normalizeH="0" baseline="0" noProof="0" dirty="0">
                <a:ln>
                  <a:noFill/>
                </a:ln>
                <a:solidFill>
                  <a:srgbClr val="FFFFFF"/>
                </a:solidFill>
                <a:effectLst/>
                <a:uLnTx/>
                <a:uFillTx/>
                <a:latin typeface="Segoe UI"/>
                <a:ea typeface="+mn-ea"/>
                <a:cs typeface="+mn-cs"/>
              </a:rPr>
              <a:t>=</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4000" b="1" i="0" u="none" strike="noStrike" kern="1200" cap="none" spc="0" normalizeH="0" baseline="0" noProof="0" dirty="0">
                <a:ln>
                  <a:noFill/>
                </a:ln>
                <a:solidFill>
                  <a:srgbClr val="FFFFFF"/>
                </a:solidFill>
                <a:effectLst/>
                <a:uLnTx/>
                <a:uFillTx/>
                <a:latin typeface="Segoe UI"/>
                <a:ea typeface="+mn-ea"/>
                <a:cs typeface="+mn-cs"/>
              </a:rPr>
              <a:t>Cooling</a:t>
            </a:r>
            <a:endParaRPr kumimoji="0" lang="en-US" sz="2800" b="1" i="0" u="none" strike="noStrike" kern="1200" cap="none" spc="0" normalizeH="0" baseline="0" noProof="0" dirty="0">
              <a:ln>
                <a:noFill/>
              </a:ln>
              <a:solidFill>
                <a:srgbClr val="FFFFFF"/>
              </a:solidFill>
              <a:effectLst/>
              <a:uLnTx/>
              <a:uFillTx/>
              <a:latin typeface="Segoe UI"/>
              <a:ea typeface="+mn-ea"/>
              <a:cs typeface="+mn-cs"/>
            </a:endParaRPr>
          </a:p>
        </p:txBody>
      </p:sp>
      <p:grpSp>
        <p:nvGrpSpPr>
          <p:cNvPr id="21" name="Group 20">
            <a:extLst>
              <a:ext uri="{FF2B5EF4-FFF2-40B4-BE49-F238E27FC236}">
                <a16:creationId xmlns:a16="http://schemas.microsoft.com/office/drawing/2014/main" id="{955EB20E-06C4-1CED-DB89-9E28ECD141FF}"/>
              </a:ext>
            </a:extLst>
          </p:cNvPr>
          <p:cNvGrpSpPr/>
          <p:nvPr/>
        </p:nvGrpSpPr>
        <p:grpSpPr>
          <a:xfrm>
            <a:off x="190501" y="5746578"/>
            <a:ext cx="2269671" cy="952878"/>
            <a:chOff x="206829" y="5724807"/>
            <a:chExt cx="2656114" cy="1137935"/>
          </a:xfrm>
        </p:grpSpPr>
        <p:pic>
          <p:nvPicPr>
            <p:cNvPr id="2050" name="Picture 2" descr="Instant Cold Pack by Medi-Pak">
              <a:extLst>
                <a:ext uri="{FF2B5EF4-FFF2-40B4-BE49-F238E27FC236}">
                  <a16:creationId xmlns:a16="http://schemas.microsoft.com/office/drawing/2014/main" id="{171CA2F6-ADE0-7633-482D-462458476C3D}"/>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829" y="5724807"/>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nstant Cold Pack by Medi-Pak">
              <a:extLst>
                <a:ext uri="{FF2B5EF4-FFF2-40B4-BE49-F238E27FC236}">
                  <a16:creationId xmlns:a16="http://schemas.microsoft.com/office/drawing/2014/main" id="{6E45E15E-D54A-87B5-0FF4-627A100046F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786" y="5827628"/>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nstant Cold Pack by Medi-Pak">
              <a:extLst>
                <a:ext uri="{FF2B5EF4-FFF2-40B4-BE49-F238E27FC236}">
                  <a16:creationId xmlns:a16="http://schemas.microsoft.com/office/drawing/2014/main" id="{69E50022-A91C-29FF-542C-0E84750F5759}"/>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0084" y="5751321"/>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nstant Cold Pack by Medi-Pak">
              <a:extLst>
                <a:ext uri="{FF2B5EF4-FFF2-40B4-BE49-F238E27FC236}">
                  <a16:creationId xmlns:a16="http://schemas.microsoft.com/office/drawing/2014/main" id="{C02414E3-88C3-2E17-7D3C-68D52BD97A7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0071" y="5822886"/>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nstant Cold Pack by Medi-Pak">
              <a:extLst>
                <a:ext uri="{FF2B5EF4-FFF2-40B4-BE49-F238E27FC236}">
                  <a16:creationId xmlns:a16="http://schemas.microsoft.com/office/drawing/2014/main" id="{215E8BCD-28F4-CABA-E473-45CC19F55AF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0058" y="5741028"/>
              <a:ext cx="772885" cy="103511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Golden Retriever cooling off in horse trough A happy content 4 year old Golden Retriever cooling off in a horse water trough after working on the farm. On a hot summer day, this over heated dog lying in the cool water of a animal trough. &quot;Buddy&quot; dog in water trough stock pictures, royalty-free photos &amp; images">
            <a:extLst>
              <a:ext uri="{FF2B5EF4-FFF2-40B4-BE49-F238E27FC236}">
                <a16:creationId xmlns:a16="http://schemas.microsoft.com/office/drawing/2014/main" id="{F681E56A-958D-D7DD-4863-FD85F931DA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948" b="16946"/>
          <a:stretch/>
        </p:blipFill>
        <p:spPr bwMode="auto">
          <a:xfrm>
            <a:off x="181317" y="1610049"/>
            <a:ext cx="2295183" cy="229275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Text&#10;&#10;Description automatically generated">
            <a:extLst>
              <a:ext uri="{FF2B5EF4-FFF2-40B4-BE49-F238E27FC236}">
                <a16:creationId xmlns:a16="http://schemas.microsoft.com/office/drawing/2014/main" id="{53A04D46-6EA7-87CE-3151-D2680D90CF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3695" y="6214049"/>
            <a:ext cx="1871476" cy="499873"/>
          </a:xfrm>
          <a:prstGeom prst="rect">
            <a:avLst/>
          </a:prstGeom>
        </p:spPr>
      </p:pic>
    </p:spTree>
    <p:custDataLst>
      <p:tags r:id="rId1"/>
    </p:custDataLst>
    <p:extLst>
      <p:ext uri="{BB962C8B-B14F-4D97-AF65-F5344CB8AC3E}">
        <p14:creationId xmlns:p14="http://schemas.microsoft.com/office/powerpoint/2010/main" val="606195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E3926D2-808C-492F-9288-1E496A283D65}"/>
              </a:ext>
            </a:extLst>
          </p:cNvPr>
          <p:cNvSpPr/>
          <p:nvPr/>
        </p:nvSpPr>
        <p:spPr>
          <a:xfrm>
            <a:off x="9922329" y="1491025"/>
            <a:ext cx="2269671" cy="5355771"/>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2054" name="Picture 6" descr="Buy O2 Cool Battery Operated Fan with Adapter (10-inch, Graphite) Online at  Low Prices in India - Amazon.in">
            <a:extLst>
              <a:ext uri="{FF2B5EF4-FFF2-40B4-BE49-F238E27FC236}">
                <a16:creationId xmlns:a16="http://schemas.microsoft.com/office/drawing/2014/main" id="{AB49E201-198E-A048-3A78-79D3CAB367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570" y="4038408"/>
            <a:ext cx="1658711" cy="16693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EFD618-6B36-4FCD-953A-BADC452B4773}"/>
              </a:ext>
            </a:extLst>
          </p:cNvPr>
          <p:cNvSpPr>
            <a:spLocks noGrp="1"/>
          </p:cNvSpPr>
          <p:nvPr>
            <p:ph type="title"/>
          </p:nvPr>
        </p:nvSpPr>
        <p:spPr/>
        <p:txBody>
          <a:bodyPr>
            <a:normAutofit fontScale="90000"/>
          </a:bodyPr>
          <a:lstStyle/>
          <a:p>
            <a:r>
              <a:rPr lang="en-US" dirty="0"/>
              <a:t>Emergency Cooling - Onsite</a:t>
            </a:r>
          </a:p>
        </p:txBody>
      </p:sp>
      <p:sp>
        <p:nvSpPr>
          <p:cNvPr id="6" name="Content Placeholder 5">
            <a:extLst>
              <a:ext uri="{FF2B5EF4-FFF2-40B4-BE49-F238E27FC236}">
                <a16:creationId xmlns:a16="http://schemas.microsoft.com/office/drawing/2014/main" id="{0DF5777C-0318-48DD-AE2F-68A2861C87C1}"/>
              </a:ext>
            </a:extLst>
          </p:cNvPr>
          <p:cNvSpPr>
            <a:spLocks noGrp="1"/>
          </p:cNvSpPr>
          <p:nvPr>
            <p:ph idx="1"/>
          </p:nvPr>
        </p:nvSpPr>
        <p:spPr>
          <a:xfrm>
            <a:off x="2843927" y="1992086"/>
            <a:ext cx="6669439" cy="4865914"/>
          </a:xfrm>
        </p:spPr>
        <p:txBody>
          <a:bodyPr anchor="t">
            <a:normAutofit/>
          </a:bodyPr>
          <a:lstStyle/>
          <a:p>
            <a:r>
              <a:rPr lang="en-US" dirty="0"/>
              <a:t>Begin temp trending</a:t>
            </a:r>
          </a:p>
          <a:p>
            <a:r>
              <a:rPr lang="en-US" dirty="0"/>
              <a:t>Start IV if available, time permits</a:t>
            </a:r>
          </a:p>
          <a:p>
            <a:r>
              <a:rPr lang="en-US" dirty="0"/>
              <a:t>No more than ~5-10 min delay</a:t>
            </a:r>
          </a:p>
          <a:p>
            <a:r>
              <a:rPr lang="en-US" dirty="0"/>
              <a:t>Have others prep car…</a:t>
            </a:r>
          </a:p>
        </p:txBody>
      </p:sp>
      <p:grpSp>
        <p:nvGrpSpPr>
          <p:cNvPr id="21" name="Group 20">
            <a:extLst>
              <a:ext uri="{FF2B5EF4-FFF2-40B4-BE49-F238E27FC236}">
                <a16:creationId xmlns:a16="http://schemas.microsoft.com/office/drawing/2014/main" id="{955EB20E-06C4-1CED-DB89-9E28ECD141FF}"/>
              </a:ext>
            </a:extLst>
          </p:cNvPr>
          <p:cNvGrpSpPr/>
          <p:nvPr/>
        </p:nvGrpSpPr>
        <p:grpSpPr>
          <a:xfrm>
            <a:off x="190501" y="5746578"/>
            <a:ext cx="2269671" cy="952878"/>
            <a:chOff x="206829" y="5724807"/>
            <a:chExt cx="2656114" cy="1137935"/>
          </a:xfrm>
        </p:grpSpPr>
        <p:pic>
          <p:nvPicPr>
            <p:cNvPr id="2050" name="Picture 2" descr="Instant Cold Pack by Medi-Pak">
              <a:extLst>
                <a:ext uri="{FF2B5EF4-FFF2-40B4-BE49-F238E27FC236}">
                  <a16:creationId xmlns:a16="http://schemas.microsoft.com/office/drawing/2014/main" id="{171CA2F6-ADE0-7633-482D-462458476C3D}"/>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829" y="5724807"/>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nstant Cold Pack by Medi-Pak">
              <a:extLst>
                <a:ext uri="{FF2B5EF4-FFF2-40B4-BE49-F238E27FC236}">
                  <a16:creationId xmlns:a16="http://schemas.microsoft.com/office/drawing/2014/main" id="{6E45E15E-D54A-87B5-0FF4-627A100046F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786" y="5827628"/>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nstant Cold Pack by Medi-Pak">
              <a:extLst>
                <a:ext uri="{FF2B5EF4-FFF2-40B4-BE49-F238E27FC236}">
                  <a16:creationId xmlns:a16="http://schemas.microsoft.com/office/drawing/2014/main" id="{69E50022-A91C-29FF-542C-0E84750F5759}"/>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0084" y="5751321"/>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nstant Cold Pack by Medi-Pak">
              <a:extLst>
                <a:ext uri="{FF2B5EF4-FFF2-40B4-BE49-F238E27FC236}">
                  <a16:creationId xmlns:a16="http://schemas.microsoft.com/office/drawing/2014/main" id="{C02414E3-88C3-2E17-7D3C-68D52BD97A7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0071" y="5822886"/>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nstant Cold Pack by Medi-Pak">
              <a:extLst>
                <a:ext uri="{FF2B5EF4-FFF2-40B4-BE49-F238E27FC236}">
                  <a16:creationId xmlns:a16="http://schemas.microsoft.com/office/drawing/2014/main" id="{215E8BCD-28F4-CABA-E473-45CC19F55AF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0058" y="5741028"/>
              <a:ext cx="772885" cy="103511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Golden Retriever cooling off in horse trough A happy content 4 year old Golden Retriever cooling off in a horse water trough after working on the farm. On a hot summer day, this over heated dog lying in the cool water of a animal trough. &quot;Buddy&quot; dog in water trough stock pictures, royalty-free photos &amp; images">
            <a:extLst>
              <a:ext uri="{FF2B5EF4-FFF2-40B4-BE49-F238E27FC236}">
                <a16:creationId xmlns:a16="http://schemas.microsoft.com/office/drawing/2014/main" id="{F681E56A-958D-D7DD-4863-FD85F931DA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948" b="16946"/>
          <a:stretch/>
        </p:blipFill>
        <p:spPr bwMode="auto">
          <a:xfrm>
            <a:off x="181317" y="1610049"/>
            <a:ext cx="2295183" cy="229275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Text&#10;&#10;Description automatically generated">
            <a:extLst>
              <a:ext uri="{FF2B5EF4-FFF2-40B4-BE49-F238E27FC236}">
                <a16:creationId xmlns:a16="http://schemas.microsoft.com/office/drawing/2014/main" id="{53A04D46-6EA7-87CE-3151-D2680D90CF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3695" y="6214049"/>
            <a:ext cx="1871476" cy="499873"/>
          </a:xfrm>
          <a:prstGeom prst="rect">
            <a:avLst/>
          </a:prstGeom>
        </p:spPr>
      </p:pic>
      <p:sp>
        <p:nvSpPr>
          <p:cNvPr id="3" name="TextBox 2">
            <a:extLst>
              <a:ext uri="{FF2B5EF4-FFF2-40B4-BE49-F238E27FC236}">
                <a16:creationId xmlns:a16="http://schemas.microsoft.com/office/drawing/2014/main" id="{889BB5BC-8632-862D-2324-7D94E440F98E}"/>
              </a:ext>
            </a:extLst>
          </p:cNvPr>
          <p:cNvSpPr txBox="1"/>
          <p:nvPr/>
        </p:nvSpPr>
        <p:spPr>
          <a:xfrm>
            <a:off x="9991910" y="2242304"/>
            <a:ext cx="2200089"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Segoe UI"/>
                <a:ea typeface="+mn-ea"/>
                <a:cs typeface="+mn-cs"/>
              </a:rPr>
              <a:t>Wet </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 </a:t>
            </a:r>
            <a:r>
              <a:rPr kumimoji="0" lang="en-US" sz="4000" b="1" i="0" u="none" strike="noStrike" kern="1200" cap="none" spc="0" normalizeH="0" baseline="0" noProof="0" dirty="0">
                <a:ln>
                  <a:noFill/>
                </a:ln>
                <a:solidFill>
                  <a:srgbClr val="FFFFFF"/>
                </a:solidFill>
                <a:effectLst/>
                <a:uLnTx/>
                <a:uFillTx/>
                <a:latin typeface="Segoe UI"/>
                <a:ea typeface="+mn-ea"/>
                <a:cs typeface="+mn-cs"/>
              </a:rPr>
              <a:t>+</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4000" b="1" i="0" u="none" strike="noStrike" kern="1200" cap="none" spc="0" normalizeH="0" baseline="0" noProof="0" dirty="0">
                <a:ln>
                  <a:noFill/>
                </a:ln>
                <a:solidFill>
                  <a:srgbClr val="FFFFFF"/>
                </a:solidFill>
                <a:effectLst/>
                <a:uLnTx/>
                <a:uFillTx/>
                <a:latin typeface="Segoe UI"/>
                <a:ea typeface="+mn-ea"/>
                <a:cs typeface="+mn-cs"/>
              </a:rPr>
              <a:t>Wind </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 </a:t>
            </a:r>
            <a:r>
              <a:rPr kumimoji="0" lang="en-US" sz="3600" b="1" i="0" u="none" strike="noStrike" kern="1200" cap="none" spc="0" normalizeH="0" baseline="0" noProof="0" dirty="0">
                <a:ln>
                  <a:noFill/>
                </a:ln>
                <a:solidFill>
                  <a:srgbClr val="FFFFFF"/>
                </a:solidFill>
                <a:effectLst/>
                <a:uLnTx/>
                <a:uFillTx/>
                <a:latin typeface="Segoe UI"/>
                <a:ea typeface="+mn-ea"/>
                <a:cs typeface="+mn-cs"/>
              </a:rPr>
              <a:t>=</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4000" b="1" i="0" u="none" strike="noStrike" kern="1200" cap="none" spc="0" normalizeH="0" baseline="0" noProof="0" dirty="0">
                <a:ln>
                  <a:noFill/>
                </a:ln>
                <a:solidFill>
                  <a:srgbClr val="FFFFFF"/>
                </a:solidFill>
                <a:effectLst/>
                <a:uLnTx/>
                <a:uFillTx/>
                <a:latin typeface="Segoe UI"/>
                <a:ea typeface="+mn-ea"/>
                <a:cs typeface="+mn-cs"/>
              </a:rPr>
              <a:t>Cooling</a:t>
            </a:r>
            <a:endParaRPr kumimoji="0" lang="en-US" sz="2800" b="1" i="0" u="none" strike="noStrike" kern="1200" cap="none" spc="0" normalizeH="0" baseline="0" noProof="0" dirty="0">
              <a:ln>
                <a:noFill/>
              </a:ln>
              <a:solidFill>
                <a:srgbClr val="FFFFFF"/>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2989452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4014"/>
            <a:ext cx="12192000" cy="615636"/>
          </a:xfrm>
        </p:spPr>
        <p:txBody>
          <a:bodyPr>
            <a:normAutofit fontScale="90000"/>
          </a:bodyPr>
          <a:lstStyle/>
          <a:p>
            <a:r>
              <a:rPr lang="en-US" dirty="0">
                <a:solidFill>
                  <a:schemeClr val="accent1">
                    <a:lumMod val="20000"/>
                    <a:lumOff val="80000"/>
                  </a:schemeClr>
                </a:solidFill>
              </a:rPr>
              <a:t>Wide variety of risks</a:t>
            </a:r>
            <a:endParaRPr lang="en-US" dirty="0"/>
          </a:p>
        </p:txBody>
      </p:sp>
      <p:sp>
        <p:nvSpPr>
          <p:cNvPr id="12" name="Content Placeholder 11">
            <a:extLst>
              <a:ext uri="{FF2B5EF4-FFF2-40B4-BE49-F238E27FC236}">
                <a16:creationId xmlns:a16="http://schemas.microsoft.com/office/drawing/2014/main" id="{20EF3D6F-4C01-971A-ED15-3CF116AE72EC}"/>
              </a:ext>
            </a:extLst>
          </p:cNvPr>
          <p:cNvSpPr>
            <a:spLocks noGrp="1"/>
          </p:cNvSpPr>
          <p:nvPr>
            <p:ph idx="1"/>
          </p:nvPr>
        </p:nvSpPr>
        <p:spPr>
          <a:xfrm>
            <a:off x="532263" y="1498092"/>
            <a:ext cx="11659737" cy="5372099"/>
          </a:xfrm>
        </p:spPr>
        <p:txBody>
          <a:bodyPr>
            <a:normAutofit fontScale="92500" lnSpcReduction="10000"/>
          </a:bodyPr>
          <a:lstStyle/>
          <a:p>
            <a:pPr marL="0" indent="0" fontAlgn="base">
              <a:buNone/>
            </a:pPr>
            <a:r>
              <a:rPr lang="en-US" b="1" dirty="0"/>
              <a:t>Types: </a:t>
            </a:r>
            <a:r>
              <a:rPr lang="en-US" b="1" dirty="0">
                <a:solidFill>
                  <a:schemeClr val="accent1"/>
                </a:solidFill>
              </a:rPr>
              <a:t>Examples</a:t>
            </a:r>
          </a:p>
          <a:p>
            <a:pPr lvl="1" fontAlgn="base"/>
            <a:r>
              <a:rPr lang="en-US" b="1" dirty="0"/>
              <a:t>Exertional (EHI): </a:t>
            </a:r>
          </a:p>
          <a:p>
            <a:pPr lvl="2" fontAlgn="base"/>
            <a:r>
              <a:rPr lang="en-US" dirty="0"/>
              <a:t>Activity: Fast/short apprehension, long/slow track</a:t>
            </a:r>
          </a:p>
          <a:p>
            <a:pPr lvl="2" fontAlgn="base"/>
            <a:r>
              <a:rPr lang="en-US" dirty="0"/>
              <a:t>Stress: Dogs that spin themselves into heat stroke </a:t>
            </a:r>
          </a:p>
          <a:p>
            <a:pPr lvl="1" fontAlgn="base"/>
            <a:endParaRPr lang="en-US" b="1" dirty="0"/>
          </a:p>
          <a:p>
            <a:pPr lvl="1" fontAlgn="base"/>
            <a:r>
              <a:rPr lang="en-US" b="1" dirty="0"/>
              <a:t>Situational: </a:t>
            </a:r>
          </a:p>
          <a:p>
            <a:pPr lvl="2" fontAlgn="base"/>
            <a:r>
              <a:rPr lang="en-US" dirty="0"/>
              <a:t>Most often Vehicle</a:t>
            </a:r>
            <a:br>
              <a:rPr lang="en-US" dirty="0"/>
            </a:br>
            <a:endParaRPr lang="en-US" dirty="0"/>
          </a:p>
          <a:p>
            <a:pPr marL="0" indent="0" fontAlgn="base">
              <a:buNone/>
            </a:pPr>
            <a:r>
              <a:rPr lang="en-US" b="1" dirty="0"/>
              <a:t>Onset:</a:t>
            </a:r>
          </a:p>
          <a:p>
            <a:pPr lvl="1" fontAlgn="base"/>
            <a:r>
              <a:rPr lang="en-US" dirty="0"/>
              <a:t>Sometimes fast</a:t>
            </a:r>
            <a:r>
              <a:rPr lang="en-US" b="1" dirty="0"/>
              <a:t>:  </a:t>
            </a:r>
            <a:r>
              <a:rPr lang="en-US" dirty="0"/>
              <a:t>30 min</a:t>
            </a:r>
          </a:p>
          <a:p>
            <a:pPr lvl="1" fontAlgn="base"/>
            <a:r>
              <a:rPr lang="en-US" dirty="0"/>
              <a:t>Sometimes longer:  Hrs after shift</a:t>
            </a:r>
            <a:br>
              <a:rPr lang="en-US" dirty="0"/>
            </a:br>
            <a:endParaRPr lang="en-US" dirty="0"/>
          </a:p>
        </p:txBody>
      </p:sp>
    </p:spTree>
    <p:custDataLst>
      <p:tags r:id="rId1"/>
    </p:custDataLst>
    <p:extLst>
      <p:ext uri="{BB962C8B-B14F-4D97-AF65-F5344CB8AC3E}">
        <p14:creationId xmlns:p14="http://schemas.microsoft.com/office/powerpoint/2010/main" val="4180070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E3926D2-808C-492F-9288-1E496A283D65}"/>
              </a:ext>
            </a:extLst>
          </p:cNvPr>
          <p:cNvSpPr/>
          <p:nvPr/>
        </p:nvSpPr>
        <p:spPr>
          <a:xfrm>
            <a:off x="9922329" y="1491025"/>
            <a:ext cx="2269671" cy="5355771"/>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DEEFD618-6B36-4FCD-953A-BADC452B4773}"/>
              </a:ext>
            </a:extLst>
          </p:cNvPr>
          <p:cNvSpPr>
            <a:spLocks noGrp="1"/>
          </p:cNvSpPr>
          <p:nvPr>
            <p:ph type="title"/>
          </p:nvPr>
        </p:nvSpPr>
        <p:spPr/>
        <p:txBody>
          <a:bodyPr>
            <a:normAutofit fontScale="90000"/>
          </a:bodyPr>
          <a:lstStyle/>
          <a:p>
            <a:r>
              <a:rPr lang="en-US" dirty="0"/>
              <a:t>Emergency Cooling - Transit</a:t>
            </a:r>
          </a:p>
        </p:txBody>
      </p:sp>
      <p:sp>
        <p:nvSpPr>
          <p:cNvPr id="6" name="Content Placeholder 5">
            <a:extLst>
              <a:ext uri="{FF2B5EF4-FFF2-40B4-BE49-F238E27FC236}">
                <a16:creationId xmlns:a16="http://schemas.microsoft.com/office/drawing/2014/main" id="{0DF5777C-0318-48DD-AE2F-68A2861C87C1}"/>
              </a:ext>
            </a:extLst>
          </p:cNvPr>
          <p:cNvSpPr>
            <a:spLocks noGrp="1"/>
          </p:cNvSpPr>
          <p:nvPr>
            <p:ph idx="1"/>
          </p:nvPr>
        </p:nvSpPr>
        <p:spPr>
          <a:xfrm>
            <a:off x="2367566" y="1404255"/>
            <a:ext cx="9617606" cy="5519055"/>
          </a:xfrm>
        </p:spPr>
        <p:txBody>
          <a:bodyPr>
            <a:normAutofit/>
          </a:bodyPr>
          <a:lstStyle/>
          <a:p>
            <a:r>
              <a:rPr lang="en-US" b="1" dirty="0">
                <a:solidFill>
                  <a:schemeClr val="accent4"/>
                </a:solidFill>
              </a:rPr>
              <a:t>Ice/cold water</a:t>
            </a:r>
          </a:p>
          <a:p>
            <a:pPr lvl="1"/>
            <a:r>
              <a:rPr lang="en-US" dirty="0"/>
              <a:t>Consider immersion (body bag)</a:t>
            </a:r>
          </a:p>
          <a:p>
            <a:pPr lvl="1"/>
            <a:r>
              <a:rPr lang="en-US" dirty="0"/>
              <a:t>Constantly soaking fur down to skin</a:t>
            </a:r>
          </a:p>
          <a:p>
            <a:pPr lvl="1"/>
            <a:r>
              <a:rPr lang="en-US" dirty="0"/>
              <a:t>Swap towels from water-filled cooler</a:t>
            </a:r>
            <a:br>
              <a:rPr lang="en-US" dirty="0"/>
            </a:br>
            <a:endParaRPr lang="en-US" dirty="0"/>
          </a:p>
          <a:p>
            <a:r>
              <a:rPr lang="en-US" b="1" dirty="0">
                <a:solidFill>
                  <a:schemeClr val="accent4"/>
                </a:solidFill>
              </a:rPr>
              <a:t>Optimize wind / airflow</a:t>
            </a:r>
          </a:p>
          <a:p>
            <a:pPr lvl="1"/>
            <a:r>
              <a:rPr lang="en-US" dirty="0"/>
              <a:t>AC + Fans ON, Windows down</a:t>
            </a:r>
            <a:br>
              <a:rPr lang="en-US" dirty="0"/>
            </a:br>
            <a:endParaRPr lang="en-US" dirty="0"/>
          </a:p>
          <a:p>
            <a:r>
              <a:rPr lang="en-US" b="1" dirty="0">
                <a:solidFill>
                  <a:schemeClr val="accent4"/>
                </a:solidFill>
              </a:rPr>
              <a:t>Supplement with ice packs</a:t>
            </a:r>
          </a:p>
          <a:p>
            <a:pPr lvl="1"/>
            <a:r>
              <a:rPr lang="en-US" dirty="0"/>
              <a:t>5 locations incl back of neck</a:t>
            </a:r>
          </a:p>
        </p:txBody>
      </p:sp>
      <p:grpSp>
        <p:nvGrpSpPr>
          <p:cNvPr id="21" name="Group 20">
            <a:extLst>
              <a:ext uri="{FF2B5EF4-FFF2-40B4-BE49-F238E27FC236}">
                <a16:creationId xmlns:a16="http://schemas.microsoft.com/office/drawing/2014/main" id="{955EB20E-06C4-1CED-DB89-9E28ECD141FF}"/>
              </a:ext>
            </a:extLst>
          </p:cNvPr>
          <p:cNvGrpSpPr/>
          <p:nvPr/>
        </p:nvGrpSpPr>
        <p:grpSpPr>
          <a:xfrm>
            <a:off x="190501" y="5746578"/>
            <a:ext cx="2269671" cy="952878"/>
            <a:chOff x="206829" y="5724807"/>
            <a:chExt cx="2656114" cy="1137935"/>
          </a:xfrm>
        </p:grpSpPr>
        <p:pic>
          <p:nvPicPr>
            <p:cNvPr id="2050" name="Picture 2" descr="Instant Cold Pack by Medi-Pak">
              <a:extLst>
                <a:ext uri="{FF2B5EF4-FFF2-40B4-BE49-F238E27FC236}">
                  <a16:creationId xmlns:a16="http://schemas.microsoft.com/office/drawing/2014/main" id="{171CA2F6-ADE0-7633-482D-462458476C3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829" y="5724807"/>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nstant Cold Pack by Medi-Pak">
              <a:extLst>
                <a:ext uri="{FF2B5EF4-FFF2-40B4-BE49-F238E27FC236}">
                  <a16:creationId xmlns:a16="http://schemas.microsoft.com/office/drawing/2014/main" id="{6E45E15E-D54A-87B5-0FF4-627A100046F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786" y="5827628"/>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nstant Cold Pack by Medi-Pak">
              <a:extLst>
                <a:ext uri="{FF2B5EF4-FFF2-40B4-BE49-F238E27FC236}">
                  <a16:creationId xmlns:a16="http://schemas.microsoft.com/office/drawing/2014/main" id="{69E50022-A91C-29FF-542C-0E84750F575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0084" y="5751321"/>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nstant Cold Pack by Medi-Pak">
              <a:extLst>
                <a:ext uri="{FF2B5EF4-FFF2-40B4-BE49-F238E27FC236}">
                  <a16:creationId xmlns:a16="http://schemas.microsoft.com/office/drawing/2014/main" id="{C02414E3-88C3-2E17-7D3C-68D52BD97A7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0071" y="5822886"/>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nstant Cold Pack by Medi-Pak">
              <a:extLst>
                <a:ext uri="{FF2B5EF4-FFF2-40B4-BE49-F238E27FC236}">
                  <a16:creationId xmlns:a16="http://schemas.microsoft.com/office/drawing/2014/main" id="{215E8BCD-28F4-CABA-E473-45CC19F55AF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0058" y="5741028"/>
              <a:ext cx="772885" cy="103511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descr="Text&#10;&#10;Description automatically generated">
            <a:extLst>
              <a:ext uri="{FF2B5EF4-FFF2-40B4-BE49-F238E27FC236}">
                <a16:creationId xmlns:a16="http://schemas.microsoft.com/office/drawing/2014/main" id="{53A04D46-6EA7-87CE-3151-D2680D90CF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695" y="6214049"/>
            <a:ext cx="1871476" cy="499873"/>
          </a:xfrm>
          <a:prstGeom prst="rect">
            <a:avLst/>
          </a:prstGeom>
        </p:spPr>
      </p:pic>
      <p:grpSp>
        <p:nvGrpSpPr>
          <p:cNvPr id="43" name="Group 42">
            <a:extLst>
              <a:ext uri="{FF2B5EF4-FFF2-40B4-BE49-F238E27FC236}">
                <a16:creationId xmlns:a16="http://schemas.microsoft.com/office/drawing/2014/main" id="{3FD2986F-9013-617E-80EE-FB6C4477FEE4}"/>
              </a:ext>
            </a:extLst>
          </p:cNvPr>
          <p:cNvGrpSpPr/>
          <p:nvPr/>
        </p:nvGrpSpPr>
        <p:grpSpPr>
          <a:xfrm>
            <a:off x="-167343" y="1698132"/>
            <a:ext cx="2938849" cy="1518557"/>
            <a:chOff x="-2059108" y="1518126"/>
            <a:chExt cx="3821970" cy="2033385"/>
          </a:xfrm>
        </p:grpSpPr>
        <p:grpSp>
          <p:nvGrpSpPr>
            <p:cNvPr id="42" name="Group 41">
              <a:extLst>
                <a:ext uri="{FF2B5EF4-FFF2-40B4-BE49-F238E27FC236}">
                  <a16:creationId xmlns:a16="http://schemas.microsoft.com/office/drawing/2014/main" id="{D08B5AC6-30FC-DFFA-6720-6490AF05E77F}"/>
                </a:ext>
              </a:extLst>
            </p:cNvPr>
            <p:cNvGrpSpPr/>
            <p:nvPr/>
          </p:nvGrpSpPr>
          <p:grpSpPr>
            <a:xfrm>
              <a:off x="-2059108" y="1518126"/>
              <a:ext cx="3504667" cy="2033385"/>
              <a:chOff x="17477" y="1651317"/>
              <a:chExt cx="3504667" cy="2033385"/>
            </a:xfrm>
          </p:grpSpPr>
          <p:pic>
            <p:nvPicPr>
              <p:cNvPr id="25" name="Picture 10" descr="Bottled Water – Bronco's Hamburgers Omaha">
                <a:extLst>
                  <a:ext uri="{FF2B5EF4-FFF2-40B4-BE49-F238E27FC236}">
                    <a16:creationId xmlns:a16="http://schemas.microsoft.com/office/drawing/2014/main" id="{046B7211-6D18-EBD0-3137-E0162CF061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4482" y="1651317"/>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Bottled Water – Bronco's Hamburgers Omaha">
                <a:extLst>
                  <a:ext uri="{FF2B5EF4-FFF2-40B4-BE49-F238E27FC236}">
                    <a16:creationId xmlns:a16="http://schemas.microsoft.com/office/drawing/2014/main" id="{9187CA5E-F9C4-2BD2-5FEA-B90B318101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6882" y="1803717"/>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Bottled Water – Bronco's Hamburgers Omaha">
                <a:extLst>
                  <a:ext uri="{FF2B5EF4-FFF2-40B4-BE49-F238E27FC236}">
                    <a16:creationId xmlns:a16="http://schemas.microsoft.com/office/drawing/2014/main" id="{FB9B29F6-E687-0226-5D84-D66E8FEF8F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9282" y="1956117"/>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ottled Water – Bronco's Hamburgers Omaha">
                <a:extLst>
                  <a:ext uri="{FF2B5EF4-FFF2-40B4-BE49-F238E27FC236}">
                    <a16:creationId xmlns:a16="http://schemas.microsoft.com/office/drawing/2014/main" id="{F4133C36-081A-C70F-0188-96B3775519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108" y="1656561"/>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Bottled Water – Bronco's Hamburgers Omaha">
                <a:extLst>
                  <a:ext uri="{FF2B5EF4-FFF2-40B4-BE49-F238E27FC236}">
                    <a16:creationId xmlns:a16="http://schemas.microsoft.com/office/drawing/2014/main" id="{544A4F1C-7C09-8D51-A04F-603FA9CDD9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7508" y="1808961"/>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Bottled Water – Bronco's Hamburgers Omaha">
                <a:extLst>
                  <a:ext uri="{FF2B5EF4-FFF2-40B4-BE49-F238E27FC236}">
                    <a16:creationId xmlns:a16="http://schemas.microsoft.com/office/drawing/2014/main" id="{4D3D12C4-F16C-58E4-0CA8-300C130C92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9908" y="1961361"/>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Bottled Water – Bronco's Hamburgers Omaha">
                <a:extLst>
                  <a:ext uri="{FF2B5EF4-FFF2-40B4-BE49-F238E27FC236}">
                    <a16:creationId xmlns:a16="http://schemas.microsoft.com/office/drawing/2014/main" id="{F60644D4-35CF-29DD-968C-FC4F160246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2308" y="2113761"/>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Bottled Water – Bronco's Hamburgers Omaha">
                <a:extLst>
                  <a:ext uri="{FF2B5EF4-FFF2-40B4-BE49-F238E27FC236}">
                    <a16:creationId xmlns:a16="http://schemas.microsoft.com/office/drawing/2014/main" id="{3A602B2E-2C15-4796-499C-029C3FFDFE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851" y="1714268"/>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Bottled Water – Bronco's Hamburgers Omaha">
                <a:extLst>
                  <a:ext uri="{FF2B5EF4-FFF2-40B4-BE49-F238E27FC236}">
                    <a16:creationId xmlns:a16="http://schemas.microsoft.com/office/drawing/2014/main" id="{224D74DB-1141-0B35-0251-05EA6A5336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144" y="1788368"/>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Bottled Water – Bronco's Hamburgers Omaha">
                <a:extLst>
                  <a:ext uri="{FF2B5EF4-FFF2-40B4-BE49-F238E27FC236}">
                    <a16:creationId xmlns:a16="http://schemas.microsoft.com/office/drawing/2014/main" id="{22F5556A-AD20-EF2D-E460-4CA6DC32BC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544" y="1940768"/>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Bottled Water – Bronco's Hamburgers Omaha">
                <a:extLst>
                  <a:ext uri="{FF2B5EF4-FFF2-40B4-BE49-F238E27FC236}">
                    <a16:creationId xmlns:a16="http://schemas.microsoft.com/office/drawing/2014/main" id="{4787A6EA-839A-91BE-F481-A28B87E1DB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944" y="2093168"/>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Bottled Water – Bronco's Hamburgers Omaha">
                <a:extLst>
                  <a:ext uri="{FF2B5EF4-FFF2-40B4-BE49-F238E27FC236}">
                    <a16:creationId xmlns:a16="http://schemas.microsoft.com/office/drawing/2014/main" id="{EB609DFF-889F-8AEC-7559-3F86056EFC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77" y="1719512"/>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Bottled Water – Bronco's Hamburgers Omaha">
                <a:extLst>
                  <a:ext uri="{FF2B5EF4-FFF2-40B4-BE49-F238E27FC236}">
                    <a16:creationId xmlns:a16="http://schemas.microsoft.com/office/drawing/2014/main" id="{72F5C0BB-1635-2738-54A1-04CCBB47F1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877" y="1871912"/>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ottled Water – Bronco's Hamburgers Omaha">
                <a:extLst>
                  <a:ext uri="{FF2B5EF4-FFF2-40B4-BE49-F238E27FC236}">
                    <a16:creationId xmlns:a16="http://schemas.microsoft.com/office/drawing/2014/main" id="{57B5EB50-A0B3-37D9-2123-0E62A7897F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277" y="2024312"/>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Bottled Water – Bronco's Hamburgers Omaha">
                <a:extLst>
                  <a:ext uri="{FF2B5EF4-FFF2-40B4-BE49-F238E27FC236}">
                    <a16:creationId xmlns:a16="http://schemas.microsoft.com/office/drawing/2014/main" id="{BEA296F4-50AE-ED42-C834-E20935DF82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677" y="2176712"/>
                <a:ext cx="1762862" cy="1507990"/>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10" descr="Bottled Water – Bronco's Hamburgers Omaha">
              <a:extLst>
                <a:ext uri="{FF2B5EF4-FFF2-40B4-BE49-F238E27FC236}">
                  <a16:creationId xmlns:a16="http://schemas.microsoft.com/office/drawing/2014/main" id="{00E0766B-889D-94B8-2315-E2F18C5D4D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959977"/>
              <a:ext cx="1762862" cy="1507990"/>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6">
            <a:extLst>
              <a:ext uri="{FF2B5EF4-FFF2-40B4-BE49-F238E27FC236}">
                <a16:creationId xmlns:a16="http://schemas.microsoft.com/office/drawing/2014/main" id="{2BE75572-ACE3-FEEA-06CE-8ADAADF7C593}"/>
              </a:ext>
            </a:extLst>
          </p:cNvPr>
          <p:cNvPicPr>
            <a:picLocks noChangeAspect="1"/>
          </p:cNvPicPr>
          <p:nvPr/>
        </p:nvPicPr>
        <p:blipFill>
          <a:blip r:embed="rId7"/>
          <a:stretch>
            <a:fillRect/>
          </a:stretch>
        </p:blipFill>
        <p:spPr>
          <a:xfrm>
            <a:off x="383771" y="3949293"/>
            <a:ext cx="1576444" cy="1404914"/>
          </a:xfrm>
          <a:prstGeom prst="rect">
            <a:avLst/>
          </a:prstGeom>
        </p:spPr>
      </p:pic>
      <p:sp>
        <p:nvSpPr>
          <p:cNvPr id="3" name="TextBox 2">
            <a:extLst>
              <a:ext uri="{FF2B5EF4-FFF2-40B4-BE49-F238E27FC236}">
                <a16:creationId xmlns:a16="http://schemas.microsoft.com/office/drawing/2014/main" id="{94C64302-1EEF-711C-CCE7-722B28580082}"/>
              </a:ext>
            </a:extLst>
          </p:cNvPr>
          <p:cNvSpPr txBox="1"/>
          <p:nvPr/>
        </p:nvSpPr>
        <p:spPr>
          <a:xfrm>
            <a:off x="9991910" y="2242304"/>
            <a:ext cx="2200089"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Segoe UI"/>
                <a:ea typeface="+mn-ea"/>
                <a:cs typeface="+mn-cs"/>
              </a:rPr>
              <a:t>Wet </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 </a:t>
            </a:r>
            <a:r>
              <a:rPr kumimoji="0" lang="en-US" sz="4000" b="1" i="0" u="none" strike="noStrike" kern="1200" cap="none" spc="0" normalizeH="0" baseline="0" noProof="0" dirty="0">
                <a:ln>
                  <a:noFill/>
                </a:ln>
                <a:solidFill>
                  <a:srgbClr val="FFFFFF"/>
                </a:solidFill>
                <a:effectLst/>
                <a:uLnTx/>
                <a:uFillTx/>
                <a:latin typeface="Segoe UI"/>
                <a:ea typeface="+mn-ea"/>
                <a:cs typeface="+mn-cs"/>
              </a:rPr>
              <a:t>+</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4000" b="1" i="0" u="none" strike="noStrike" kern="1200" cap="none" spc="0" normalizeH="0" baseline="0" noProof="0" dirty="0">
                <a:ln>
                  <a:noFill/>
                </a:ln>
                <a:solidFill>
                  <a:srgbClr val="FFFFFF"/>
                </a:solidFill>
                <a:effectLst/>
                <a:uLnTx/>
                <a:uFillTx/>
                <a:latin typeface="Segoe UI"/>
                <a:ea typeface="+mn-ea"/>
                <a:cs typeface="+mn-cs"/>
              </a:rPr>
              <a:t>Wind </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 </a:t>
            </a:r>
            <a:r>
              <a:rPr kumimoji="0" lang="en-US" sz="3600" b="1" i="0" u="none" strike="noStrike" kern="1200" cap="none" spc="0" normalizeH="0" baseline="0" noProof="0" dirty="0">
                <a:ln>
                  <a:noFill/>
                </a:ln>
                <a:solidFill>
                  <a:srgbClr val="FFFFFF"/>
                </a:solidFill>
                <a:effectLst/>
                <a:uLnTx/>
                <a:uFillTx/>
                <a:latin typeface="Segoe UI"/>
                <a:ea typeface="+mn-ea"/>
                <a:cs typeface="+mn-cs"/>
              </a:rPr>
              <a:t>=</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4000" b="1" i="0" u="none" strike="noStrike" kern="1200" cap="none" spc="0" normalizeH="0" baseline="0" noProof="0" dirty="0">
                <a:ln>
                  <a:noFill/>
                </a:ln>
                <a:solidFill>
                  <a:srgbClr val="FFFFFF"/>
                </a:solidFill>
                <a:effectLst/>
                <a:uLnTx/>
                <a:uFillTx/>
                <a:latin typeface="Segoe UI"/>
                <a:ea typeface="+mn-ea"/>
                <a:cs typeface="+mn-cs"/>
              </a:rPr>
              <a:t>Cooling</a:t>
            </a:r>
            <a:endParaRPr kumimoji="0" lang="en-US" sz="2800" b="1" i="0" u="none" strike="noStrike" kern="1200" cap="none" spc="0" normalizeH="0" baseline="0" noProof="0" dirty="0">
              <a:ln>
                <a:noFill/>
              </a:ln>
              <a:solidFill>
                <a:srgbClr val="FFFFFF"/>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3145985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E3926D2-808C-492F-9288-1E496A283D65}"/>
              </a:ext>
            </a:extLst>
          </p:cNvPr>
          <p:cNvSpPr/>
          <p:nvPr/>
        </p:nvSpPr>
        <p:spPr>
          <a:xfrm>
            <a:off x="9922329" y="1491025"/>
            <a:ext cx="2269671" cy="5355771"/>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DEEFD618-6B36-4FCD-953A-BADC452B4773}"/>
              </a:ext>
            </a:extLst>
          </p:cNvPr>
          <p:cNvSpPr>
            <a:spLocks noGrp="1"/>
          </p:cNvSpPr>
          <p:nvPr>
            <p:ph type="title"/>
          </p:nvPr>
        </p:nvSpPr>
        <p:spPr/>
        <p:txBody>
          <a:bodyPr>
            <a:normAutofit fontScale="90000"/>
          </a:bodyPr>
          <a:lstStyle/>
          <a:p>
            <a:r>
              <a:rPr lang="en-US" dirty="0"/>
              <a:t>Emergency Cooling - Transit</a:t>
            </a:r>
          </a:p>
        </p:txBody>
      </p:sp>
      <p:sp>
        <p:nvSpPr>
          <p:cNvPr id="6" name="Content Placeholder 5">
            <a:extLst>
              <a:ext uri="{FF2B5EF4-FFF2-40B4-BE49-F238E27FC236}">
                <a16:creationId xmlns:a16="http://schemas.microsoft.com/office/drawing/2014/main" id="{0DF5777C-0318-48DD-AE2F-68A2861C87C1}"/>
              </a:ext>
            </a:extLst>
          </p:cNvPr>
          <p:cNvSpPr>
            <a:spLocks noGrp="1"/>
          </p:cNvSpPr>
          <p:nvPr>
            <p:ph idx="1"/>
          </p:nvPr>
        </p:nvSpPr>
        <p:spPr>
          <a:xfrm>
            <a:off x="2367566" y="1404255"/>
            <a:ext cx="9617606" cy="5519055"/>
          </a:xfrm>
        </p:spPr>
        <p:txBody>
          <a:bodyPr anchor="t">
            <a:normAutofit/>
          </a:bodyPr>
          <a:lstStyle/>
          <a:p>
            <a:endParaRPr lang="en-US" dirty="0"/>
          </a:p>
          <a:p>
            <a:r>
              <a:rPr lang="en-US" dirty="0"/>
              <a:t>IV Fluids and O2 if possible</a:t>
            </a:r>
          </a:p>
          <a:p>
            <a:r>
              <a:rPr lang="en-US" dirty="0"/>
              <a:t>Continue temp trending</a:t>
            </a:r>
          </a:p>
          <a:p>
            <a:r>
              <a:rPr lang="en-US" dirty="0"/>
              <a:t>Communicate with hospital</a:t>
            </a:r>
          </a:p>
          <a:p>
            <a:r>
              <a:rPr lang="en-US" dirty="0"/>
              <a:t>Use resources to control traffic</a:t>
            </a:r>
          </a:p>
        </p:txBody>
      </p:sp>
      <p:grpSp>
        <p:nvGrpSpPr>
          <p:cNvPr id="21" name="Group 20">
            <a:extLst>
              <a:ext uri="{FF2B5EF4-FFF2-40B4-BE49-F238E27FC236}">
                <a16:creationId xmlns:a16="http://schemas.microsoft.com/office/drawing/2014/main" id="{955EB20E-06C4-1CED-DB89-9E28ECD141FF}"/>
              </a:ext>
            </a:extLst>
          </p:cNvPr>
          <p:cNvGrpSpPr/>
          <p:nvPr/>
        </p:nvGrpSpPr>
        <p:grpSpPr>
          <a:xfrm>
            <a:off x="190501" y="5746578"/>
            <a:ext cx="2269671" cy="952878"/>
            <a:chOff x="206829" y="5724807"/>
            <a:chExt cx="2656114" cy="1137935"/>
          </a:xfrm>
        </p:grpSpPr>
        <p:pic>
          <p:nvPicPr>
            <p:cNvPr id="2050" name="Picture 2" descr="Instant Cold Pack by Medi-Pak">
              <a:extLst>
                <a:ext uri="{FF2B5EF4-FFF2-40B4-BE49-F238E27FC236}">
                  <a16:creationId xmlns:a16="http://schemas.microsoft.com/office/drawing/2014/main" id="{171CA2F6-ADE0-7633-482D-462458476C3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829" y="5724807"/>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nstant Cold Pack by Medi-Pak">
              <a:extLst>
                <a:ext uri="{FF2B5EF4-FFF2-40B4-BE49-F238E27FC236}">
                  <a16:creationId xmlns:a16="http://schemas.microsoft.com/office/drawing/2014/main" id="{6E45E15E-D54A-87B5-0FF4-627A100046F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786" y="5827628"/>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nstant Cold Pack by Medi-Pak">
              <a:extLst>
                <a:ext uri="{FF2B5EF4-FFF2-40B4-BE49-F238E27FC236}">
                  <a16:creationId xmlns:a16="http://schemas.microsoft.com/office/drawing/2014/main" id="{69E50022-A91C-29FF-542C-0E84750F575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0084" y="5751321"/>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nstant Cold Pack by Medi-Pak">
              <a:extLst>
                <a:ext uri="{FF2B5EF4-FFF2-40B4-BE49-F238E27FC236}">
                  <a16:creationId xmlns:a16="http://schemas.microsoft.com/office/drawing/2014/main" id="{C02414E3-88C3-2E17-7D3C-68D52BD97A7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0071" y="5822886"/>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nstant Cold Pack by Medi-Pak">
              <a:extLst>
                <a:ext uri="{FF2B5EF4-FFF2-40B4-BE49-F238E27FC236}">
                  <a16:creationId xmlns:a16="http://schemas.microsoft.com/office/drawing/2014/main" id="{215E8BCD-28F4-CABA-E473-45CC19F55AF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0058" y="5741028"/>
              <a:ext cx="772885" cy="103511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descr="Text&#10;&#10;Description automatically generated">
            <a:extLst>
              <a:ext uri="{FF2B5EF4-FFF2-40B4-BE49-F238E27FC236}">
                <a16:creationId xmlns:a16="http://schemas.microsoft.com/office/drawing/2014/main" id="{53A04D46-6EA7-87CE-3151-D2680D90CF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695" y="6214049"/>
            <a:ext cx="1871476" cy="499873"/>
          </a:xfrm>
          <a:prstGeom prst="rect">
            <a:avLst/>
          </a:prstGeom>
        </p:spPr>
      </p:pic>
      <p:grpSp>
        <p:nvGrpSpPr>
          <p:cNvPr id="43" name="Group 42">
            <a:extLst>
              <a:ext uri="{FF2B5EF4-FFF2-40B4-BE49-F238E27FC236}">
                <a16:creationId xmlns:a16="http://schemas.microsoft.com/office/drawing/2014/main" id="{3FD2986F-9013-617E-80EE-FB6C4477FEE4}"/>
              </a:ext>
            </a:extLst>
          </p:cNvPr>
          <p:cNvGrpSpPr/>
          <p:nvPr/>
        </p:nvGrpSpPr>
        <p:grpSpPr>
          <a:xfrm>
            <a:off x="-167343" y="1698132"/>
            <a:ext cx="2938849" cy="1518557"/>
            <a:chOff x="-2059108" y="1518126"/>
            <a:chExt cx="3821970" cy="2033385"/>
          </a:xfrm>
        </p:grpSpPr>
        <p:grpSp>
          <p:nvGrpSpPr>
            <p:cNvPr id="42" name="Group 41">
              <a:extLst>
                <a:ext uri="{FF2B5EF4-FFF2-40B4-BE49-F238E27FC236}">
                  <a16:creationId xmlns:a16="http://schemas.microsoft.com/office/drawing/2014/main" id="{D08B5AC6-30FC-DFFA-6720-6490AF05E77F}"/>
                </a:ext>
              </a:extLst>
            </p:cNvPr>
            <p:cNvGrpSpPr/>
            <p:nvPr/>
          </p:nvGrpSpPr>
          <p:grpSpPr>
            <a:xfrm>
              <a:off x="-2059108" y="1518126"/>
              <a:ext cx="3504667" cy="2033385"/>
              <a:chOff x="17477" y="1651317"/>
              <a:chExt cx="3504667" cy="2033385"/>
            </a:xfrm>
          </p:grpSpPr>
          <p:pic>
            <p:nvPicPr>
              <p:cNvPr id="25" name="Picture 10" descr="Bottled Water – Bronco's Hamburgers Omaha">
                <a:extLst>
                  <a:ext uri="{FF2B5EF4-FFF2-40B4-BE49-F238E27FC236}">
                    <a16:creationId xmlns:a16="http://schemas.microsoft.com/office/drawing/2014/main" id="{046B7211-6D18-EBD0-3137-E0162CF061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4482" y="1651317"/>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Bottled Water – Bronco's Hamburgers Omaha">
                <a:extLst>
                  <a:ext uri="{FF2B5EF4-FFF2-40B4-BE49-F238E27FC236}">
                    <a16:creationId xmlns:a16="http://schemas.microsoft.com/office/drawing/2014/main" id="{9187CA5E-F9C4-2BD2-5FEA-B90B318101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6882" y="1803717"/>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Bottled Water – Bronco's Hamburgers Omaha">
                <a:extLst>
                  <a:ext uri="{FF2B5EF4-FFF2-40B4-BE49-F238E27FC236}">
                    <a16:creationId xmlns:a16="http://schemas.microsoft.com/office/drawing/2014/main" id="{FB9B29F6-E687-0226-5D84-D66E8FEF8F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9282" y="1956117"/>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ottled Water – Bronco's Hamburgers Omaha">
                <a:extLst>
                  <a:ext uri="{FF2B5EF4-FFF2-40B4-BE49-F238E27FC236}">
                    <a16:creationId xmlns:a16="http://schemas.microsoft.com/office/drawing/2014/main" id="{F4133C36-081A-C70F-0188-96B3775519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108" y="1656561"/>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Bottled Water – Bronco's Hamburgers Omaha">
                <a:extLst>
                  <a:ext uri="{FF2B5EF4-FFF2-40B4-BE49-F238E27FC236}">
                    <a16:creationId xmlns:a16="http://schemas.microsoft.com/office/drawing/2014/main" id="{544A4F1C-7C09-8D51-A04F-603FA9CDD9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7508" y="1808961"/>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Bottled Water – Bronco's Hamburgers Omaha">
                <a:extLst>
                  <a:ext uri="{FF2B5EF4-FFF2-40B4-BE49-F238E27FC236}">
                    <a16:creationId xmlns:a16="http://schemas.microsoft.com/office/drawing/2014/main" id="{4D3D12C4-F16C-58E4-0CA8-300C130C92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9908" y="1961361"/>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Bottled Water – Bronco's Hamburgers Omaha">
                <a:extLst>
                  <a:ext uri="{FF2B5EF4-FFF2-40B4-BE49-F238E27FC236}">
                    <a16:creationId xmlns:a16="http://schemas.microsoft.com/office/drawing/2014/main" id="{F60644D4-35CF-29DD-968C-FC4F160246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2308" y="2113761"/>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Bottled Water – Bronco's Hamburgers Omaha">
                <a:extLst>
                  <a:ext uri="{FF2B5EF4-FFF2-40B4-BE49-F238E27FC236}">
                    <a16:creationId xmlns:a16="http://schemas.microsoft.com/office/drawing/2014/main" id="{3A602B2E-2C15-4796-499C-029C3FFDFE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851" y="1714268"/>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Bottled Water – Bronco's Hamburgers Omaha">
                <a:extLst>
                  <a:ext uri="{FF2B5EF4-FFF2-40B4-BE49-F238E27FC236}">
                    <a16:creationId xmlns:a16="http://schemas.microsoft.com/office/drawing/2014/main" id="{224D74DB-1141-0B35-0251-05EA6A5336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144" y="1788368"/>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Bottled Water – Bronco's Hamburgers Omaha">
                <a:extLst>
                  <a:ext uri="{FF2B5EF4-FFF2-40B4-BE49-F238E27FC236}">
                    <a16:creationId xmlns:a16="http://schemas.microsoft.com/office/drawing/2014/main" id="{22F5556A-AD20-EF2D-E460-4CA6DC32BC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544" y="1940768"/>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Bottled Water – Bronco's Hamburgers Omaha">
                <a:extLst>
                  <a:ext uri="{FF2B5EF4-FFF2-40B4-BE49-F238E27FC236}">
                    <a16:creationId xmlns:a16="http://schemas.microsoft.com/office/drawing/2014/main" id="{4787A6EA-839A-91BE-F481-A28B87E1DB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944" y="2093168"/>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Bottled Water – Bronco's Hamburgers Omaha">
                <a:extLst>
                  <a:ext uri="{FF2B5EF4-FFF2-40B4-BE49-F238E27FC236}">
                    <a16:creationId xmlns:a16="http://schemas.microsoft.com/office/drawing/2014/main" id="{EB609DFF-889F-8AEC-7559-3F86056EFC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77" y="1719512"/>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Bottled Water – Bronco's Hamburgers Omaha">
                <a:extLst>
                  <a:ext uri="{FF2B5EF4-FFF2-40B4-BE49-F238E27FC236}">
                    <a16:creationId xmlns:a16="http://schemas.microsoft.com/office/drawing/2014/main" id="{72F5C0BB-1635-2738-54A1-04CCBB47F1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877" y="1871912"/>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ottled Water – Bronco's Hamburgers Omaha">
                <a:extLst>
                  <a:ext uri="{FF2B5EF4-FFF2-40B4-BE49-F238E27FC236}">
                    <a16:creationId xmlns:a16="http://schemas.microsoft.com/office/drawing/2014/main" id="{57B5EB50-A0B3-37D9-2123-0E62A7897F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277" y="2024312"/>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Bottled Water – Bronco's Hamburgers Omaha">
                <a:extLst>
                  <a:ext uri="{FF2B5EF4-FFF2-40B4-BE49-F238E27FC236}">
                    <a16:creationId xmlns:a16="http://schemas.microsoft.com/office/drawing/2014/main" id="{BEA296F4-50AE-ED42-C834-E20935DF82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677" y="2176712"/>
                <a:ext cx="1762862" cy="1507990"/>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10" descr="Bottled Water – Bronco's Hamburgers Omaha">
              <a:extLst>
                <a:ext uri="{FF2B5EF4-FFF2-40B4-BE49-F238E27FC236}">
                  <a16:creationId xmlns:a16="http://schemas.microsoft.com/office/drawing/2014/main" id="{00E0766B-889D-94B8-2315-E2F18C5D4D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959977"/>
              <a:ext cx="1762862" cy="150799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5D6DEB17-7516-2F8E-2A61-79D19A9E852D}"/>
              </a:ext>
            </a:extLst>
          </p:cNvPr>
          <p:cNvPicPr>
            <a:picLocks noChangeAspect="1"/>
          </p:cNvPicPr>
          <p:nvPr/>
        </p:nvPicPr>
        <p:blipFill>
          <a:blip r:embed="rId7"/>
          <a:stretch>
            <a:fillRect/>
          </a:stretch>
        </p:blipFill>
        <p:spPr>
          <a:xfrm>
            <a:off x="383771" y="3949293"/>
            <a:ext cx="1576444" cy="1404914"/>
          </a:xfrm>
          <a:prstGeom prst="rect">
            <a:avLst/>
          </a:prstGeom>
        </p:spPr>
      </p:pic>
      <p:pic>
        <p:nvPicPr>
          <p:cNvPr id="5" name="Picture 4">
            <a:extLst>
              <a:ext uri="{FF2B5EF4-FFF2-40B4-BE49-F238E27FC236}">
                <a16:creationId xmlns:a16="http://schemas.microsoft.com/office/drawing/2014/main" id="{24786192-210A-F6FC-ADE4-E8D239E1BB8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651" b="84884" l="32124" r="75648">
                        <a14:foregroundMark x1="40415" y1="44767" x2="61140" y2="69767"/>
                        <a14:foregroundMark x1="61140" y1="69767" x2="72021" y2="45349"/>
                        <a14:foregroundMark x1="34715" y1="54070" x2="67358" y2="72093"/>
                        <a14:foregroundMark x1="67358" y1="72093" x2="72539" y2="68023"/>
                        <a14:foregroundMark x1="35233" y1="58140" x2="65803" y2="73256"/>
                        <a14:foregroundMark x1="65803" y1="73256" x2="75648" y2="68023"/>
                      </a14:backgroundRemoval>
                    </a14:imgEffect>
                  </a14:imgLayer>
                </a14:imgProps>
              </a:ext>
            </a:extLst>
          </a:blip>
          <a:srcRect l="27100" t="23268" r="21111" b="8159"/>
          <a:stretch/>
        </p:blipFill>
        <p:spPr>
          <a:xfrm rot="5400000">
            <a:off x="734292" y="4236512"/>
            <a:ext cx="816429" cy="963385"/>
          </a:xfrm>
          <a:prstGeom prst="rect">
            <a:avLst/>
          </a:prstGeom>
        </p:spPr>
      </p:pic>
      <p:sp>
        <p:nvSpPr>
          <p:cNvPr id="3" name="TextBox 2">
            <a:extLst>
              <a:ext uri="{FF2B5EF4-FFF2-40B4-BE49-F238E27FC236}">
                <a16:creationId xmlns:a16="http://schemas.microsoft.com/office/drawing/2014/main" id="{7941E437-ABE1-DA68-FB3E-C75071EDAD5D}"/>
              </a:ext>
            </a:extLst>
          </p:cNvPr>
          <p:cNvSpPr txBox="1"/>
          <p:nvPr/>
        </p:nvSpPr>
        <p:spPr>
          <a:xfrm>
            <a:off x="9991910" y="2242304"/>
            <a:ext cx="2200089"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Segoe UI"/>
                <a:ea typeface="+mn-ea"/>
                <a:cs typeface="+mn-cs"/>
              </a:rPr>
              <a:t>Wet </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 </a:t>
            </a:r>
            <a:r>
              <a:rPr kumimoji="0" lang="en-US" sz="4000" b="1" i="0" u="none" strike="noStrike" kern="1200" cap="none" spc="0" normalizeH="0" baseline="0" noProof="0" dirty="0">
                <a:ln>
                  <a:noFill/>
                </a:ln>
                <a:solidFill>
                  <a:srgbClr val="FFFFFF"/>
                </a:solidFill>
                <a:effectLst/>
                <a:uLnTx/>
                <a:uFillTx/>
                <a:latin typeface="Segoe UI"/>
                <a:ea typeface="+mn-ea"/>
                <a:cs typeface="+mn-cs"/>
              </a:rPr>
              <a:t>+</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4000" b="1" i="0" u="none" strike="noStrike" kern="1200" cap="none" spc="0" normalizeH="0" baseline="0" noProof="0" dirty="0">
                <a:ln>
                  <a:noFill/>
                </a:ln>
                <a:solidFill>
                  <a:srgbClr val="FFFFFF"/>
                </a:solidFill>
                <a:effectLst/>
                <a:uLnTx/>
                <a:uFillTx/>
                <a:latin typeface="Segoe UI"/>
                <a:ea typeface="+mn-ea"/>
                <a:cs typeface="+mn-cs"/>
              </a:rPr>
              <a:t>Wind </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 </a:t>
            </a:r>
            <a:r>
              <a:rPr kumimoji="0" lang="en-US" sz="3600" b="1" i="0" u="none" strike="noStrike" kern="1200" cap="none" spc="0" normalizeH="0" baseline="0" noProof="0" dirty="0">
                <a:ln>
                  <a:noFill/>
                </a:ln>
                <a:solidFill>
                  <a:srgbClr val="FFFFFF"/>
                </a:solidFill>
                <a:effectLst/>
                <a:uLnTx/>
                <a:uFillTx/>
                <a:latin typeface="Segoe UI"/>
                <a:ea typeface="+mn-ea"/>
                <a:cs typeface="+mn-cs"/>
              </a:rPr>
              <a:t>=</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4000" b="1" i="0" u="none" strike="noStrike" kern="1200" cap="none" spc="0" normalizeH="0" baseline="0" noProof="0" dirty="0">
                <a:ln>
                  <a:noFill/>
                </a:ln>
                <a:solidFill>
                  <a:srgbClr val="FFFFFF"/>
                </a:solidFill>
                <a:effectLst/>
                <a:uLnTx/>
                <a:uFillTx/>
                <a:latin typeface="Segoe UI"/>
                <a:ea typeface="+mn-ea"/>
                <a:cs typeface="+mn-cs"/>
              </a:rPr>
              <a:t>Cooling</a:t>
            </a:r>
            <a:endParaRPr kumimoji="0" lang="en-US" sz="2800" b="1" i="0" u="none" strike="noStrike" kern="1200" cap="none" spc="0" normalizeH="0" baseline="0" noProof="0" dirty="0">
              <a:ln>
                <a:noFill/>
              </a:ln>
              <a:solidFill>
                <a:srgbClr val="FFFFFF"/>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3689242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FD618-6B36-4FCD-953A-BADC452B4773}"/>
              </a:ext>
            </a:extLst>
          </p:cNvPr>
          <p:cNvSpPr>
            <a:spLocks noGrp="1"/>
          </p:cNvSpPr>
          <p:nvPr>
            <p:ph type="title"/>
          </p:nvPr>
        </p:nvSpPr>
        <p:spPr/>
        <p:txBody>
          <a:bodyPr>
            <a:normAutofit fontScale="90000"/>
          </a:bodyPr>
          <a:lstStyle/>
          <a:p>
            <a:r>
              <a:rPr lang="en-US" dirty="0"/>
              <a:t> </a:t>
            </a:r>
            <a:r>
              <a:rPr lang="en-US" dirty="0">
                <a:solidFill>
                  <a:schemeClr val="accent2"/>
                </a:solidFill>
              </a:rPr>
              <a:t>CALLBACK: </a:t>
            </a:r>
            <a:r>
              <a:rPr lang="en-US" dirty="0"/>
              <a:t>Emergency Cooling </a:t>
            </a:r>
          </a:p>
        </p:txBody>
      </p:sp>
      <p:sp>
        <p:nvSpPr>
          <p:cNvPr id="3" name="TextBox 2">
            <a:extLst>
              <a:ext uri="{FF2B5EF4-FFF2-40B4-BE49-F238E27FC236}">
                <a16:creationId xmlns:a16="http://schemas.microsoft.com/office/drawing/2014/main" id="{7941E437-ABE1-DA68-FB3E-C75071EDAD5D}"/>
              </a:ext>
            </a:extLst>
          </p:cNvPr>
          <p:cNvSpPr txBox="1"/>
          <p:nvPr/>
        </p:nvSpPr>
        <p:spPr>
          <a:xfrm>
            <a:off x="9991910" y="2242304"/>
            <a:ext cx="2200089"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Segoe UI"/>
                <a:ea typeface="+mn-ea"/>
                <a:cs typeface="+mn-cs"/>
              </a:rPr>
              <a:t>Wet </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 </a:t>
            </a:r>
            <a:r>
              <a:rPr kumimoji="0" lang="en-US" sz="4000" b="1" i="0" u="none" strike="noStrike" kern="1200" cap="none" spc="0" normalizeH="0" baseline="0" noProof="0" dirty="0">
                <a:ln>
                  <a:noFill/>
                </a:ln>
                <a:solidFill>
                  <a:srgbClr val="FFFFFF"/>
                </a:solidFill>
                <a:effectLst/>
                <a:uLnTx/>
                <a:uFillTx/>
                <a:latin typeface="Segoe UI"/>
                <a:ea typeface="+mn-ea"/>
                <a:cs typeface="+mn-cs"/>
              </a:rPr>
              <a:t>+</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4000" b="1" i="0" u="none" strike="noStrike" kern="1200" cap="none" spc="0" normalizeH="0" baseline="0" noProof="0" dirty="0">
                <a:ln>
                  <a:noFill/>
                </a:ln>
                <a:solidFill>
                  <a:srgbClr val="FFFFFF"/>
                </a:solidFill>
                <a:effectLst/>
                <a:uLnTx/>
                <a:uFillTx/>
                <a:latin typeface="Segoe UI"/>
                <a:ea typeface="+mn-ea"/>
                <a:cs typeface="+mn-cs"/>
              </a:rPr>
              <a:t>Wind </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 </a:t>
            </a:r>
            <a:r>
              <a:rPr kumimoji="0" lang="en-US" sz="3600" b="1" i="0" u="none" strike="noStrike" kern="1200" cap="none" spc="0" normalizeH="0" baseline="0" noProof="0" dirty="0">
                <a:ln>
                  <a:noFill/>
                </a:ln>
                <a:solidFill>
                  <a:srgbClr val="FFFFFF"/>
                </a:solidFill>
                <a:effectLst/>
                <a:uLnTx/>
                <a:uFillTx/>
                <a:latin typeface="Segoe UI"/>
                <a:ea typeface="+mn-ea"/>
                <a:cs typeface="+mn-cs"/>
              </a:rPr>
              <a:t>=</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4000" b="1" i="0" u="none" strike="noStrike" kern="1200" cap="none" spc="0" normalizeH="0" baseline="0" noProof="0" dirty="0">
                <a:ln>
                  <a:noFill/>
                </a:ln>
                <a:solidFill>
                  <a:srgbClr val="FFFFFF"/>
                </a:solidFill>
                <a:effectLst/>
                <a:uLnTx/>
                <a:uFillTx/>
                <a:latin typeface="Segoe UI"/>
                <a:ea typeface="+mn-ea"/>
                <a:cs typeface="+mn-cs"/>
              </a:rPr>
              <a:t>Cooling</a:t>
            </a:r>
            <a:endParaRPr kumimoji="0" lang="en-US" sz="2800" b="1" i="0" u="none" strike="noStrike" kern="1200" cap="none" spc="0" normalizeH="0" baseline="0" noProof="0" dirty="0">
              <a:ln>
                <a:noFill/>
              </a:ln>
              <a:solidFill>
                <a:srgbClr val="FFFFFF"/>
              </a:solidFill>
              <a:effectLst/>
              <a:uLnTx/>
              <a:uFillTx/>
              <a:latin typeface="Segoe UI"/>
              <a:ea typeface="+mn-ea"/>
              <a:cs typeface="+mn-cs"/>
            </a:endParaRPr>
          </a:p>
        </p:txBody>
      </p:sp>
      <p:sp>
        <p:nvSpPr>
          <p:cNvPr id="8" name="Content Placeholder 7">
            <a:extLst>
              <a:ext uri="{FF2B5EF4-FFF2-40B4-BE49-F238E27FC236}">
                <a16:creationId xmlns:a16="http://schemas.microsoft.com/office/drawing/2014/main" id="{A810261C-8B4B-EDC7-CB9E-F37B8F903BEA}"/>
              </a:ext>
            </a:extLst>
          </p:cNvPr>
          <p:cNvSpPr>
            <a:spLocks noGrp="1"/>
          </p:cNvSpPr>
          <p:nvPr>
            <p:ph idx="1"/>
          </p:nvPr>
        </p:nvSpPr>
        <p:spPr>
          <a:xfrm>
            <a:off x="1160059" y="1690617"/>
            <a:ext cx="9487281" cy="1598494"/>
          </a:xfrm>
        </p:spPr>
        <p:txBody>
          <a:bodyPr>
            <a:normAutofit/>
          </a:bodyPr>
          <a:lstStyle/>
          <a:p>
            <a:pPr marL="0" indent="0">
              <a:buNone/>
            </a:pPr>
            <a:r>
              <a:rPr lang="en-US" dirty="0"/>
              <a:t>Besides cold-water immersion, </a:t>
            </a:r>
            <a:br>
              <a:rPr lang="en-US" dirty="0"/>
            </a:br>
            <a:r>
              <a:rPr lang="en-US" dirty="0"/>
              <a:t>which is actually the fastest cooling method,</a:t>
            </a:r>
            <a:br>
              <a:rPr lang="en-US" dirty="0"/>
            </a:br>
            <a:r>
              <a:rPr lang="en-US" dirty="0"/>
              <a:t>the best cooling strategy in the field is….</a:t>
            </a:r>
          </a:p>
        </p:txBody>
      </p:sp>
      <p:grpSp>
        <p:nvGrpSpPr>
          <p:cNvPr id="14" name="Group 13">
            <a:extLst>
              <a:ext uri="{FF2B5EF4-FFF2-40B4-BE49-F238E27FC236}">
                <a16:creationId xmlns:a16="http://schemas.microsoft.com/office/drawing/2014/main" id="{EB73A1BF-E0F1-047A-1ACB-57583441046E}"/>
              </a:ext>
            </a:extLst>
          </p:cNvPr>
          <p:cNvGrpSpPr/>
          <p:nvPr/>
        </p:nvGrpSpPr>
        <p:grpSpPr>
          <a:xfrm>
            <a:off x="-194306" y="5174343"/>
            <a:ext cx="1931031" cy="1814503"/>
            <a:chOff x="313694" y="5453420"/>
            <a:chExt cx="1931031" cy="1814503"/>
          </a:xfrm>
        </p:grpSpPr>
        <p:sp>
          <p:nvSpPr>
            <p:cNvPr id="37" name="Oval 36">
              <a:extLst>
                <a:ext uri="{FF2B5EF4-FFF2-40B4-BE49-F238E27FC236}">
                  <a16:creationId xmlns:a16="http://schemas.microsoft.com/office/drawing/2014/main" id="{679A1DD1-971A-526F-5A61-CC4E82042701}"/>
                </a:ext>
              </a:extLst>
            </p:cNvPr>
            <p:cNvSpPr/>
            <p:nvPr/>
          </p:nvSpPr>
          <p:spPr>
            <a:xfrm>
              <a:off x="313694" y="5453420"/>
              <a:ext cx="1931031" cy="1814503"/>
            </a:xfrm>
            <a:prstGeom prst="ellipse">
              <a:avLst/>
            </a:prstGeom>
            <a:gradFill rotWithShape="1">
              <a:gsLst>
                <a:gs pos="0">
                  <a:srgbClr val="96AC26">
                    <a:tint val="73000"/>
                    <a:shade val="100000"/>
                    <a:satMod val="150000"/>
                  </a:srgbClr>
                </a:gs>
                <a:gs pos="25000">
                  <a:srgbClr val="96AC26">
                    <a:tint val="96000"/>
                    <a:shade val="80000"/>
                    <a:satMod val="105000"/>
                  </a:srgbClr>
                </a:gs>
                <a:gs pos="38000">
                  <a:srgbClr val="96AC26">
                    <a:tint val="96000"/>
                    <a:shade val="59000"/>
                    <a:satMod val="120000"/>
                  </a:srgbClr>
                </a:gs>
                <a:gs pos="55000">
                  <a:srgbClr val="96AC26">
                    <a:tint val="100000"/>
                    <a:shade val="57000"/>
                    <a:satMod val="120000"/>
                  </a:srgbClr>
                </a:gs>
                <a:gs pos="80000">
                  <a:srgbClr val="96AC26">
                    <a:tint val="100000"/>
                    <a:shade val="56000"/>
                    <a:satMod val="145000"/>
                  </a:srgbClr>
                </a:gs>
                <a:gs pos="88000">
                  <a:srgbClr val="96AC26">
                    <a:tint val="100000"/>
                    <a:shade val="63000"/>
                    <a:satMod val="160000"/>
                  </a:srgbClr>
                </a:gs>
                <a:gs pos="100000">
                  <a:srgbClr val="96AC26">
                    <a:tint val="99000"/>
                    <a:shade val="100000"/>
                    <a:satMod val="155000"/>
                  </a:srgbClr>
                </a:gs>
              </a:gsLst>
              <a:lin ang="5400000" scaled="0"/>
            </a:gradFill>
            <a:ln>
              <a:noFill/>
            </a:ln>
            <a:effectLst>
              <a:glow rad="50800">
                <a:srgbClr val="96AC26">
                  <a:tint val="68000"/>
                  <a:shade val="93000"/>
                  <a:alpha val="37000"/>
                  <a:satMod val="250000"/>
                </a:srgbClr>
              </a:glow>
            </a:effectLst>
            <a:scene3d>
              <a:camera prst="orthographicFront">
                <a:rot lat="0" lon="0" rev="0"/>
              </a:camera>
              <a:lightRig rig="glow" dir="t">
                <a:rot lat="0" lon="0" rev="1800000"/>
              </a:lightRig>
            </a:scene3d>
            <a:sp3d contourW="10160" prstMaterial="dkEdge">
              <a:bevelT w="20320" h="19050" prst="angle"/>
              <a:contourClr>
                <a:srgbClr val="96AC26">
                  <a:shade val="30000"/>
                  <a:satMod val="150000"/>
                </a:srgbClr>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Segoi UI"/>
                <a:ea typeface="+mn-ea"/>
                <a:cs typeface="+mn-cs"/>
              </a:endParaRPr>
            </a:p>
          </p:txBody>
        </p:sp>
        <p:pic>
          <p:nvPicPr>
            <p:cNvPr id="38" name="Picture 2" descr="Speaking - Free people icons">
              <a:extLst>
                <a:ext uri="{FF2B5EF4-FFF2-40B4-BE49-F238E27FC236}">
                  <a16:creationId xmlns:a16="http://schemas.microsoft.com/office/drawing/2014/main" id="{B1CEA707-1FF6-FB6E-3FB4-91039B17EDC7}"/>
                </a:ext>
              </a:extLst>
            </p:cNvPr>
            <p:cNvPicPr>
              <a:picLocks noChangeAspect="1" noChangeArrowheads="1"/>
            </p:cNvPicPr>
            <p:nvPr/>
          </p:nvPicPr>
          <p:blipFill>
            <a:blip r:embed="rId4" cstate="print">
              <a:duotone>
                <a:prstClr val="black"/>
                <a:sysClr val="window" lastClr="FFFFFF">
                  <a:tint val="45000"/>
                  <a:satMod val="400000"/>
                </a:sysClr>
              </a:duotone>
              <a:extLst>
                <a:ext uri="{28A0092B-C50C-407E-A947-70E740481C1C}">
                  <a14:useLocalDpi xmlns:a14="http://schemas.microsoft.com/office/drawing/2010/main" val="0"/>
                </a:ext>
              </a:extLst>
            </a:blip>
            <a:srcRect/>
            <a:stretch>
              <a:fillRect/>
            </a:stretch>
          </p:blipFill>
          <p:spPr bwMode="auto">
            <a:xfrm>
              <a:off x="718747" y="5737606"/>
              <a:ext cx="1246129" cy="1246129"/>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TextBox 47">
            <a:extLst>
              <a:ext uri="{FF2B5EF4-FFF2-40B4-BE49-F238E27FC236}">
                <a16:creationId xmlns:a16="http://schemas.microsoft.com/office/drawing/2014/main" id="{1C1C4EBC-1461-193F-5CEE-92A46E322E7A}"/>
              </a:ext>
            </a:extLst>
          </p:cNvPr>
          <p:cNvSpPr txBox="1"/>
          <p:nvPr/>
        </p:nvSpPr>
        <p:spPr>
          <a:xfrm>
            <a:off x="637769" y="3550249"/>
            <a:ext cx="11347401"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dirty="0">
                <a:ln>
                  <a:noFill/>
                </a:ln>
                <a:solidFill>
                  <a:srgbClr val="6585CF"/>
                </a:solidFill>
                <a:effectLst/>
                <a:uLnTx/>
                <a:uFillTx/>
                <a:latin typeface="Segoe UI"/>
                <a:ea typeface="+mn-ea"/>
                <a:cs typeface="+mn-cs"/>
              </a:rPr>
              <a:t>                                           </a:t>
            </a:r>
            <a:r>
              <a:rPr kumimoji="0" lang="en-US" sz="6600" b="1" i="0" u="sng" strike="noStrike" kern="1200" cap="none" spc="0" normalizeH="0" baseline="0" noProof="0" dirty="0">
                <a:ln>
                  <a:noFill/>
                </a:ln>
                <a:solidFill>
                  <a:srgbClr val="FFFFFF"/>
                </a:solidFill>
                <a:effectLst/>
                <a:uLnTx/>
                <a:uFillTx/>
                <a:latin typeface="Segoe UI"/>
                <a:ea typeface="+mn-ea"/>
                <a:cs typeface="+mn-cs"/>
              </a:rPr>
              <a:t>.</a:t>
            </a:r>
            <a:endParaRPr kumimoji="0" lang="en-US" sz="4800" b="1" i="0" u="sng" strike="noStrike" kern="1200" cap="none" spc="0" normalizeH="0" baseline="0" noProof="0" dirty="0">
              <a:ln>
                <a:noFill/>
              </a:ln>
              <a:solidFill>
                <a:srgbClr val="FFFFFF"/>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240180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FD618-6B36-4FCD-953A-BADC452B4773}"/>
              </a:ext>
            </a:extLst>
          </p:cNvPr>
          <p:cNvSpPr>
            <a:spLocks noGrp="1"/>
          </p:cNvSpPr>
          <p:nvPr>
            <p:ph type="title"/>
          </p:nvPr>
        </p:nvSpPr>
        <p:spPr/>
        <p:txBody>
          <a:bodyPr>
            <a:normAutofit fontScale="90000"/>
          </a:bodyPr>
          <a:lstStyle/>
          <a:p>
            <a:r>
              <a:rPr lang="en-US" dirty="0"/>
              <a:t> </a:t>
            </a:r>
            <a:r>
              <a:rPr lang="en-US" dirty="0">
                <a:solidFill>
                  <a:schemeClr val="accent2"/>
                </a:solidFill>
              </a:rPr>
              <a:t>CALLBACK: </a:t>
            </a:r>
            <a:r>
              <a:rPr lang="en-US" dirty="0"/>
              <a:t>Emergency Cooling </a:t>
            </a:r>
          </a:p>
        </p:txBody>
      </p:sp>
      <p:sp>
        <p:nvSpPr>
          <p:cNvPr id="3" name="TextBox 2">
            <a:extLst>
              <a:ext uri="{FF2B5EF4-FFF2-40B4-BE49-F238E27FC236}">
                <a16:creationId xmlns:a16="http://schemas.microsoft.com/office/drawing/2014/main" id="{7941E437-ABE1-DA68-FB3E-C75071EDAD5D}"/>
              </a:ext>
            </a:extLst>
          </p:cNvPr>
          <p:cNvSpPr txBox="1"/>
          <p:nvPr/>
        </p:nvSpPr>
        <p:spPr>
          <a:xfrm>
            <a:off x="9991910" y="2242304"/>
            <a:ext cx="2200089"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Segoe UI"/>
                <a:ea typeface="+mn-ea"/>
                <a:cs typeface="+mn-cs"/>
              </a:rPr>
              <a:t>Wet </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 </a:t>
            </a:r>
            <a:r>
              <a:rPr kumimoji="0" lang="en-US" sz="4000" b="1" i="0" u="none" strike="noStrike" kern="1200" cap="none" spc="0" normalizeH="0" baseline="0" noProof="0" dirty="0">
                <a:ln>
                  <a:noFill/>
                </a:ln>
                <a:solidFill>
                  <a:srgbClr val="FFFFFF"/>
                </a:solidFill>
                <a:effectLst/>
                <a:uLnTx/>
                <a:uFillTx/>
                <a:latin typeface="Segoe UI"/>
                <a:ea typeface="+mn-ea"/>
                <a:cs typeface="+mn-cs"/>
              </a:rPr>
              <a:t>+</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4000" b="1" i="0" u="none" strike="noStrike" kern="1200" cap="none" spc="0" normalizeH="0" baseline="0" noProof="0" dirty="0">
                <a:ln>
                  <a:noFill/>
                </a:ln>
                <a:solidFill>
                  <a:srgbClr val="FFFFFF"/>
                </a:solidFill>
                <a:effectLst/>
                <a:uLnTx/>
                <a:uFillTx/>
                <a:latin typeface="Segoe UI"/>
                <a:ea typeface="+mn-ea"/>
                <a:cs typeface="+mn-cs"/>
              </a:rPr>
              <a:t>Wind </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 </a:t>
            </a:r>
            <a:r>
              <a:rPr kumimoji="0" lang="en-US" sz="3600" b="1" i="0" u="none" strike="noStrike" kern="1200" cap="none" spc="0" normalizeH="0" baseline="0" noProof="0" dirty="0">
                <a:ln>
                  <a:noFill/>
                </a:ln>
                <a:solidFill>
                  <a:srgbClr val="FFFFFF"/>
                </a:solidFill>
                <a:effectLst/>
                <a:uLnTx/>
                <a:uFillTx/>
                <a:latin typeface="Segoe UI"/>
                <a:ea typeface="+mn-ea"/>
                <a:cs typeface="+mn-cs"/>
              </a:rPr>
              <a:t>=</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4000" b="1" i="0" u="none" strike="noStrike" kern="1200" cap="none" spc="0" normalizeH="0" baseline="0" noProof="0" dirty="0">
                <a:ln>
                  <a:noFill/>
                </a:ln>
                <a:solidFill>
                  <a:srgbClr val="FFFFFF"/>
                </a:solidFill>
                <a:effectLst/>
                <a:uLnTx/>
                <a:uFillTx/>
                <a:latin typeface="Segoe UI"/>
                <a:ea typeface="+mn-ea"/>
                <a:cs typeface="+mn-cs"/>
              </a:rPr>
              <a:t>Cooling</a:t>
            </a:r>
            <a:endParaRPr kumimoji="0" lang="en-US" sz="2800" b="1" i="0" u="none" strike="noStrike" kern="1200" cap="none" spc="0" normalizeH="0" baseline="0" noProof="0" dirty="0">
              <a:ln>
                <a:noFill/>
              </a:ln>
              <a:solidFill>
                <a:srgbClr val="FFFFFF"/>
              </a:solidFill>
              <a:effectLst/>
              <a:uLnTx/>
              <a:uFillTx/>
              <a:latin typeface="Segoe UI"/>
              <a:ea typeface="+mn-ea"/>
              <a:cs typeface="+mn-cs"/>
            </a:endParaRPr>
          </a:p>
        </p:txBody>
      </p:sp>
      <p:sp>
        <p:nvSpPr>
          <p:cNvPr id="8" name="Content Placeholder 7">
            <a:extLst>
              <a:ext uri="{FF2B5EF4-FFF2-40B4-BE49-F238E27FC236}">
                <a16:creationId xmlns:a16="http://schemas.microsoft.com/office/drawing/2014/main" id="{A810261C-8B4B-EDC7-CB9E-F37B8F903BEA}"/>
              </a:ext>
            </a:extLst>
          </p:cNvPr>
          <p:cNvSpPr>
            <a:spLocks noGrp="1"/>
          </p:cNvSpPr>
          <p:nvPr>
            <p:ph idx="1"/>
          </p:nvPr>
        </p:nvSpPr>
        <p:spPr>
          <a:xfrm>
            <a:off x="1456875" y="1690617"/>
            <a:ext cx="9190465" cy="1598494"/>
          </a:xfrm>
        </p:spPr>
        <p:txBody>
          <a:bodyPr>
            <a:normAutofit/>
          </a:bodyPr>
          <a:lstStyle/>
          <a:p>
            <a:pPr marL="0" indent="0">
              <a:buNone/>
            </a:pPr>
            <a:r>
              <a:rPr lang="en-US" dirty="0"/>
              <a:t>Besides cold-water immersion, </a:t>
            </a:r>
            <a:br>
              <a:rPr lang="en-US" dirty="0"/>
            </a:br>
            <a:r>
              <a:rPr lang="en-US" dirty="0"/>
              <a:t>which is actually the fastest cooling method,</a:t>
            </a:r>
            <a:br>
              <a:rPr lang="en-US" dirty="0"/>
            </a:br>
            <a:r>
              <a:rPr lang="en-US" dirty="0"/>
              <a:t>the best cooling strategy in the field is….</a:t>
            </a:r>
          </a:p>
        </p:txBody>
      </p:sp>
      <p:sp>
        <p:nvSpPr>
          <p:cNvPr id="10" name="TextBox 9">
            <a:extLst>
              <a:ext uri="{FF2B5EF4-FFF2-40B4-BE49-F238E27FC236}">
                <a16:creationId xmlns:a16="http://schemas.microsoft.com/office/drawing/2014/main" id="{631090FE-6003-358C-58EC-A43424251FDC}"/>
              </a:ext>
            </a:extLst>
          </p:cNvPr>
          <p:cNvSpPr txBox="1"/>
          <p:nvPr/>
        </p:nvSpPr>
        <p:spPr>
          <a:xfrm>
            <a:off x="637770" y="3550249"/>
            <a:ext cx="10454184"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dirty="0">
                <a:ln>
                  <a:noFill/>
                </a:ln>
                <a:solidFill>
                  <a:srgbClr val="6585CF"/>
                </a:solidFill>
                <a:effectLst/>
                <a:uLnTx/>
                <a:uFillTx/>
                <a:latin typeface="Segoe UI"/>
                <a:ea typeface="+mn-ea"/>
                <a:cs typeface="+mn-cs"/>
              </a:rPr>
              <a:t>Wet + Wind </a:t>
            </a:r>
            <a:r>
              <a:rPr kumimoji="0" lang="en-US" sz="6000" b="1" i="0" u="sng" strike="noStrike" kern="1200" cap="none" spc="0" normalizeH="0" baseline="0" noProof="0" dirty="0">
                <a:ln>
                  <a:noFill/>
                </a:ln>
                <a:solidFill>
                  <a:srgbClr val="6585CF"/>
                </a:solidFill>
                <a:effectLst/>
                <a:uLnTx/>
                <a:uFillTx/>
                <a:latin typeface="Segoe UI"/>
                <a:ea typeface="+mn-ea"/>
                <a:cs typeface="+mn-cs"/>
              </a:rPr>
              <a:t>= </a:t>
            </a:r>
            <a:r>
              <a:rPr kumimoji="0" lang="en-US" sz="6600" b="1" i="0" u="sng" strike="noStrike" kern="1200" cap="none" spc="0" normalizeH="0" baseline="0" noProof="0" dirty="0">
                <a:ln>
                  <a:noFill/>
                </a:ln>
                <a:solidFill>
                  <a:srgbClr val="6585CF"/>
                </a:solidFill>
                <a:effectLst/>
                <a:uLnTx/>
                <a:uFillTx/>
                <a:latin typeface="Segoe UI"/>
                <a:ea typeface="+mn-ea"/>
                <a:cs typeface="+mn-cs"/>
              </a:rPr>
              <a:t>Cooling</a:t>
            </a:r>
            <a:endParaRPr kumimoji="0" lang="en-US" sz="4800" b="1" i="0" u="sng" strike="noStrike" kern="1200" cap="none" spc="0" normalizeH="0" baseline="0" noProof="0" dirty="0">
              <a:ln>
                <a:noFill/>
              </a:ln>
              <a:solidFill>
                <a:srgbClr val="6585CF"/>
              </a:solidFill>
              <a:effectLst/>
              <a:uLnTx/>
              <a:uFillTx/>
              <a:latin typeface="Segoe UI"/>
              <a:ea typeface="+mn-ea"/>
              <a:cs typeface="+mn-cs"/>
            </a:endParaRPr>
          </a:p>
        </p:txBody>
      </p:sp>
      <p:grpSp>
        <p:nvGrpSpPr>
          <p:cNvPr id="14" name="Group 13">
            <a:extLst>
              <a:ext uri="{FF2B5EF4-FFF2-40B4-BE49-F238E27FC236}">
                <a16:creationId xmlns:a16="http://schemas.microsoft.com/office/drawing/2014/main" id="{EB73A1BF-E0F1-047A-1ACB-57583441046E}"/>
              </a:ext>
            </a:extLst>
          </p:cNvPr>
          <p:cNvGrpSpPr/>
          <p:nvPr/>
        </p:nvGrpSpPr>
        <p:grpSpPr>
          <a:xfrm>
            <a:off x="-194306" y="5174343"/>
            <a:ext cx="1931031" cy="1814503"/>
            <a:chOff x="313694" y="5453420"/>
            <a:chExt cx="1931031" cy="1814503"/>
          </a:xfrm>
        </p:grpSpPr>
        <p:sp>
          <p:nvSpPr>
            <p:cNvPr id="37" name="Oval 36">
              <a:extLst>
                <a:ext uri="{FF2B5EF4-FFF2-40B4-BE49-F238E27FC236}">
                  <a16:creationId xmlns:a16="http://schemas.microsoft.com/office/drawing/2014/main" id="{679A1DD1-971A-526F-5A61-CC4E82042701}"/>
                </a:ext>
              </a:extLst>
            </p:cNvPr>
            <p:cNvSpPr/>
            <p:nvPr/>
          </p:nvSpPr>
          <p:spPr>
            <a:xfrm>
              <a:off x="313694" y="5453420"/>
              <a:ext cx="1931031" cy="1814503"/>
            </a:xfrm>
            <a:prstGeom prst="ellipse">
              <a:avLst/>
            </a:prstGeom>
            <a:gradFill rotWithShape="1">
              <a:gsLst>
                <a:gs pos="0">
                  <a:srgbClr val="96AC26">
                    <a:tint val="73000"/>
                    <a:shade val="100000"/>
                    <a:satMod val="150000"/>
                  </a:srgbClr>
                </a:gs>
                <a:gs pos="25000">
                  <a:srgbClr val="96AC26">
                    <a:tint val="96000"/>
                    <a:shade val="80000"/>
                    <a:satMod val="105000"/>
                  </a:srgbClr>
                </a:gs>
                <a:gs pos="38000">
                  <a:srgbClr val="96AC26">
                    <a:tint val="96000"/>
                    <a:shade val="59000"/>
                    <a:satMod val="120000"/>
                  </a:srgbClr>
                </a:gs>
                <a:gs pos="55000">
                  <a:srgbClr val="96AC26">
                    <a:tint val="100000"/>
                    <a:shade val="57000"/>
                    <a:satMod val="120000"/>
                  </a:srgbClr>
                </a:gs>
                <a:gs pos="80000">
                  <a:srgbClr val="96AC26">
                    <a:tint val="100000"/>
                    <a:shade val="56000"/>
                    <a:satMod val="145000"/>
                  </a:srgbClr>
                </a:gs>
                <a:gs pos="88000">
                  <a:srgbClr val="96AC26">
                    <a:tint val="100000"/>
                    <a:shade val="63000"/>
                    <a:satMod val="160000"/>
                  </a:srgbClr>
                </a:gs>
                <a:gs pos="100000">
                  <a:srgbClr val="96AC26">
                    <a:tint val="99000"/>
                    <a:shade val="100000"/>
                    <a:satMod val="155000"/>
                  </a:srgbClr>
                </a:gs>
              </a:gsLst>
              <a:lin ang="5400000" scaled="0"/>
            </a:gradFill>
            <a:ln>
              <a:noFill/>
            </a:ln>
            <a:effectLst>
              <a:glow rad="50800">
                <a:srgbClr val="96AC26">
                  <a:tint val="68000"/>
                  <a:shade val="93000"/>
                  <a:alpha val="37000"/>
                  <a:satMod val="250000"/>
                </a:srgbClr>
              </a:glow>
            </a:effectLst>
            <a:scene3d>
              <a:camera prst="orthographicFront">
                <a:rot lat="0" lon="0" rev="0"/>
              </a:camera>
              <a:lightRig rig="glow" dir="t">
                <a:rot lat="0" lon="0" rev="1800000"/>
              </a:lightRig>
            </a:scene3d>
            <a:sp3d contourW="10160" prstMaterial="dkEdge">
              <a:bevelT w="20320" h="19050" prst="angle"/>
              <a:contourClr>
                <a:srgbClr val="96AC26">
                  <a:shade val="30000"/>
                  <a:satMod val="150000"/>
                </a:srgbClr>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Segoi UI"/>
                <a:ea typeface="+mn-ea"/>
                <a:cs typeface="+mn-cs"/>
              </a:endParaRPr>
            </a:p>
          </p:txBody>
        </p:sp>
        <p:pic>
          <p:nvPicPr>
            <p:cNvPr id="38" name="Picture 2" descr="Speaking - Free people icons">
              <a:extLst>
                <a:ext uri="{FF2B5EF4-FFF2-40B4-BE49-F238E27FC236}">
                  <a16:creationId xmlns:a16="http://schemas.microsoft.com/office/drawing/2014/main" id="{B1CEA707-1FF6-FB6E-3FB4-91039B17EDC7}"/>
                </a:ext>
              </a:extLst>
            </p:cNvPr>
            <p:cNvPicPr>
              <a:picLocks noChangeAspect="1" noChangeArrowheads="1"/>
            </p:cNvPicPr>
            <p:nvPr/>
          </p:nvPicPr>
          <p:blipFill>
            <a:blip r:embed="rId4" cstate="print">
              <a:duotone>
                <a:prstClr val="black"/>
                <a:sysClr val="window" lastClr="FFFFFF">
                  <a:tint val="45000"/>
                  <a:satMod val="400000"/>
                </a:sysClr>
              </a:duotone>
              <a:extLst>
                <a:ext uri="{28A0092B-C50C-407E-A947-70E740481C1C}">
                  <a14:useLocalDpi xmlns:a14="http://schemas.microsoft.com/office/drawing/2010/main" val="0"/>
                </a:ext>
              </a:extLst>
            </a:blip>
            <a:srcRect/>
            <a:stretch>
              <a:fillRect/>
            </a:stretch>
          </p:blipFill>
          <p:spPr bwMode="auto">
            <a:xfrm>
              <a:off x="718747" y="5737606"/>
              <a:ext cx="1246129" cy="124612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53264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E3926D2-808C-492F-9288-1E496A283D65}"/>
              </a:ext>
            </a:extLst>
          </p:cNvPr>
          <p:cNvSpPr/>
          <p:nvPr/>
        </p:nvSpPr>
        <p:spPr>
          <a:xfrm>
            <a:off x="9922329" y="1491025"/>
            <a:ext cx="2269671" cy="5355771"/>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DEEFD618-6B36-4FCD-953A-BADC452B4773}"/>
              </a:ext>
            </a:extLst>
          </p:cNvPr>
          <p:cNvSpPr>
            <a:spLocks noGrp="1"/>
          </p:cNvSpPr>
          <p:nvPr>
            <p:ph type="title"/>
          </p:nvPr>
        </p:nvSpPr>
        <p:spPr/>
        <p:txBody>
          <a:bodyPr>
            <a:normAutofit fontScale="90000"/>
          </a:bodyPr>
          <a:lstStyle/>
          <a:p>
            <a:r>
              <a:rPr lang="en-US" dirty="0"/>
              <a:t>Emergency Cooling - Transit</a:t>
            </a:r>
          </a:p>
        </p:txBody>
      </p:sp>
      <p:sp>
        <p:nvSpPr>
          <p:cNvPr id="6" name="Content Placeholder 5">
            <a:extLst>
              <a:ext uri="{FF2B5EF4-FFF2-40B4-BE49-F238E27FC236}">
                <a16:creationId xmlns:a16="http://schemas.microsoft.com/office/drawing/2014/main" id="{0DF5777C-0318-48DD-AE2F-68A2861C87C1}"/>
              </a:ext>
            </a:extLst>
          </p:cNvPr>
          <p:cNvSpPr>
            <a:spLocks noGrp="1"/>
          </p:cNvSpPr>
          <p:nvPr>
            <p:ph idx="1"/>
          </p:nvPr>
        </p:nvSpPr>
        <p:spPr>
          <a:xfrm>
            <a:off x="2367566" y="1404255"/>
            <a:ext cx="9617606" cy="5519055"/>
          </a:xfrm>
        </p:spPr>
        <p:txBody>
          <a:bodyPr anchor="t">
            <a:normAutofit/>
          </a:bodyPr>
          <a:lstStyle/>
          <a:p>
            <a:endParaRPr lang="en-US" dirty="0"/>
          </a:p>
          <a:p>
            <a:r>
              <a:rPr lang="en-US" dirty="0"/>
              <a:t>IV Fluids and O2 if possible</a:t>
            </a:r>
          </a:p>
          <a:p>
            <a:r>
              <a:rPr lang="en-US" dirty="0"/>
              <a:t>Continue temp trending</a:t>
            </a:r>
          </a:p>
          <a:p>
            <a:r>
              <a:rPr lang="en-US" dirty="0"/>
              <a:t>Communicate with hospital</a:t>
            </a:r>
          </a:p>
          <a:p>
            <a:r>
              <a:rPr lang="en-US" dirty="0"/>
              <a:t>Use resources to control traffic</a:t>
            </a:r>
          </a:p>
        </p:txBody>
      </p:sp>
      <p:grpSp>
        <p:nvGrpSpPr>
          <p:cNvPr id="21" name="Group 20">
            <a:extLst>
              <a:ext uri="{FF2B5EF4-FFF2-40B4-BE49-F238E27FC236}">
                <a16:creationId xmlns:a16="http://schemas.microsoft.com/office/drawing/2014/main" id="{955EB20E-06C4-1CED-DB89-9E28ECD141FF}"/>
              </a:ext>
            </a:extLst>
          </p:cNvPr>
          <p:cNvGrpSpPr/>
          <p:nvPr/>
        </p:nvGrpSpPr>
        <p:grpSpPr>
          <a:xfrm>
            <a:off x="190501" y="5746578"/>
            <a:ext cx="2269671" cy="952878"/>
            <a:chOff x="206829" y="5724807"/>
            <a:chExt cx="2656114" cy="1137935"/>
          </a:xfrm>
        </p:grpSpPr>
        <p:pic>
          <p:nvPicPr>
            <p:cNvPr id="2050" name="Picture 2" descr="Instant Cold Pack by Medi-Pak">
              <a:extLst>
                <a:ext uri="{FF2B5EF4-FFF2-40B4-BE49-F238E27FC236}">
                  <a16:creationId xmlns:a16="http://schemas.microsoft.com/office/drawing/2014/main" id="{171CA2F6-ADE0-7633-482D-462458476C3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829" y="5724807"/>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nstant Cold Pack by Medi-Pak">
              <a:extLst>
                <a:ext uri="{FF2B5EF4-FFF2-40B4-BE49-F238E27FC236}">
                  <a16:creationId xmlns:a16="http://schemas.microsoft.com/office/drawing/2014/main" id="{6E45E15E-D54A-87B5-0FF4-627A100046F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786" y="5827628"/>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nstant Cold Pack by Medi-Pak">
              <a:extLst>
                <a:ext uri="{FF2B5EF4-FFF2-40B4-BE49-F238E27FC236}">
                  <a16:creationId xmlns:a16="http://schemas.microsoft.com/office/drawing/2014/main" id="{69E50022-A91C-29FF-542C-0E84750F575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0084" y="5751321"/>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nstant Cold Pack by Medi-Pak">
              <a:extLst>
                <a:ext uri="{FF2B5EF4-FFF2-40B4-BE49-F238E27FC236}">
                  <a16:creationId xmlns:a16="http://schemas.microsoft.com/office/drawing/2014/main" id="{C02414E3-88C3-2E17-7D3C-68D52BD97A7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0071" y="5822886"/>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nstant Cold Pack by Medi-Pak">
              <a:extLst>
                <a:ext uri="{FF2B5EF4-FFF2-40B4-BE49-F238E27FC236}">
                  <a16:creationId xmlns:a16="http://schemas.microsoft.com/office/drawing/2014/main" id="{215E8BCD-28F4-CABA-E473-45CC19F55AF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0058" y="5741028"/>
              <a:ext cx="772885" cy="103511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descr="Text&#10;&#10;Description automatically generated">
            <a:extLst>
              <a:ext uri="{FF2B5EF4-FFF2-40B4-BE49-F238E27FC236}">
                <a16:creationId xmlns:a16="http://schemas.microsoft.com/office/drawing/2014/main" id="{53A04D46-6EA7-87CE-3151-D2680D90CF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695" y="6214049"/>
            <a:ext cx="1871476" cy="499873"/>
          </a:xfrm>
          <a:prstGeom prst="rect">
            <a:avLst/>
          </a:prstGeom>
        </p:spPr>
      </p:pic>
      <p:grpSp>
        <p:nvGrpSpPr>
          <p:cNvPr id="43" name="Group 42">
            <a:extLst>
              <a:ext uri="{FF2B5EF4-FFF2-40B4-BE49-F238E27FC236}">
                <a16:creationId xmlns:a16="http://schemas.microsoft.com/office/drawing/2014/main" id="{3FD2986F-9013-617E-80EE-FB6C4477FEE4}"/>
              </a:ext>
            </a:extLst>
          </p:cNvPr>
          <p:cNvGrpSpPr/>
          <p:nvPr/>
        </p:nvGrpSpPr>
        <p:grpSpPr>
          <a:xfrm>
            <a:off x="-167343" y="1698132"/>
            <a:ext cx="2938849" cy="1518557"/>
            <a:chOff x="-2059108" y="1518126"/>
            <a:chExt cx="3821970" cy="2033385"/>
          </a:xfrm>
        </p:grpSpPr>
        <p:grpSp>
          <p:nvGrpSpPr>
            <p:cNvPr id="42" name="Group 41">
              <a:extLst>
                <a:ext uri="{FF2B5EF4-FFF2-40B4-BE49-F238E27FC236}">
                  <a16:creationId xmlns:a16="http://schemas.microsoft.com/office/drawing/2014/main" id="{D08B5AC6-30FC-DFFA-6720-6490AF05E77F}"/>
                </a:ext>
              </a:extLst>
            </p:cNvPr>
            <p:cNvGrpSpPr/>
            <p:nvPr/>
          </p:nvGrpSpPr>
          <p:grpSpPr>
            <a:xfrm>
              <a:off x="-2059108" y="1518126"/>
              <a:ext cx="3504667" cy="2033385"/>
              <a:chOff x="17477" y="1651317"/>
              <a:chExt cx="3504667" cy="2033385"/>
            </a:xfrm>
          </p:grpSpPr>
          <p:pic>
            <p:nvPicPr>
              <p:cNvPr id="25" name="Picture 10" descr="Bottled Water – Bronco's Hamburgers Omaha">
                <a:extLst>
                  <a:ext uri="{FF2B5EF4-FFF2-40B4-BE49-F238E27FC236}">
                    <a16:creationId xmlns:a16="http://schemas.microsoft.com/office/drawing/2014/main" id="{046B7211-6D18-EBD0-3137-E0162CF061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4482" y="1651317"/>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Bottled Water – Bronco's Hamburgers Omaha">
                <a:extLst>
                  <a:ext uri="{FF2B5EF4-FFF2-40B4-BE49-F238E27FC236}">
                    <a16:creationId xmlns:a16="http://schemas.microsoft.com/office/drawing/2014/main" id="{9187CA5E-F9C4-2BD2-5FEA-B90B318101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6882" y="1803717"/>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Bottled Water – Bronco's Hamburgers Omaha">
                <a:extLst>
                  <a:ext uri="{FF2B5EF4-FFF2-40B4-BE49-F238E27FC236}">
                    <a16:creationId xmlns:a16="http://schemas.microsoft.com/office/drawing/2014/main" id="{FB9B29F6-E687-0226-5D84-D66E8FEF8F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9282" y="1956117"/>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ottled Water – Bronco's Hamburgers Omaha">
                <a:extLst>
                  <a:ext uri="{FF2B5EF4-FFF2-40B4-BE49-F238E27FC236}">
                    <a16:creationId xmlns:a16="http://schemas.microsoft.com/office/drawing/2014/main" id="{F4133C36-081A-C70F-0188-96B3775519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108" y="1656561"/>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Bottled Water – Bronco's Hamburgers Omaha">
                <a:extLst>
                  <a:ext uri="{FF2B5EF4-FFF2-40B4-BE49-F238E27FC236}">
                    <a16:creationId xmlns:a16="http://schemas.microsoft.com/office/drawing/2014/main" id="{544A4F1C-7C09-8D51-A04F-603FA9CDD9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7508" y="1808961"/>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Bottled Water – Bronco's Hamburgers Omaha">
                <a:extLst>
                  <a:ext uri="{FF2B5EF4-FFF2-40B4-BE49-F238E27FC236}">
                    <a16:creationId xmlns:a16="http://schemas.microsoft.com/office/drawing/2014/main" id="{4D3D12C4-F16C-58E4-0CA8-300C130C92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9908" y="1961361"/>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Bottled Water – Bronco's Hamburgers Omaha">
                <a:extLst>
                  <a:ext uri="{FF2B5EF4-FFF2-40B4-BE49-F238E27FC236}">
                    <a16:creationId xmlns:a16="http://schemas.microsoft.com/office/drawing/2014/main" id="{F60644D4-35CF-29DD-968C-FC4F160246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2308" y="2113761"/>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Bottled Water – Bronco's Hamburgers Omaha">
                <a:extLst>
                  <a:ext uri="{FF2B5EF4-FFF2-40B4-BE49-F238E27FC236}">
                    <a16:creationId xmlns:a16="http://schemas.microsoft.com/office/drawing/2014/main" id="{3A602B2E-2C15-4796-499C-029C3FFDFE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851" y="1714268"/>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Bottled Water – Bronco's Hamburgers Omaha">
                <a:extLst>
                  <a:ext uri="{FF2B5EF4-FFF2-40B4-BE49-F238E27FC236}">
                    <a16:creationId xmlns:a16="http://schemas.microsoft.com/office/drawing/2014/main" id="{224D74DB-1141-0B35-0251-05EA6A5336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144" y="1788368"/>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Bottled Water – Bronco's Hamburgers Omaha">
                <a:extLst>
                  <a:ext uri="{FF2B5EF4-FFF2-40B4-BE49-F238E27FC236}">
                    <a16:creationId xmlns:a16="http://schemas.microsoft.com/office/drawing/2014/main" id="{22F5556A-AD20-EF2D-E460-4CA6DC32BC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544" y="1940768"/>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Bottled Water – Bronco's Hamburgers Omaha">
                <a:extLst>
                  <a:ext uri="{FF2B5EF4-FFF2-40B4-BE49-F238E27FC236}">
                    <a16:creationId xmlns:a16="http://schemas.microsoft.com/office/drawing/2014/main" id="{4787A6EA-839A-91BE-F481-A28B87E1DB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944" y="2093168"/>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Bottled Water – Bronco's Hamburgers Omaha">
                <a:extLst>
                  <a:ext uri="{FF2B5EF4-FFF2-40B4-BE49-F238E27FC236}">
                    <a16:creationId xmlns:a16="http://schemas.microsoft.com/office/drawing/2014/main" id="{EB609DFF-889F-8AEC-7559-3F86056EFC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77" y="1719512"/>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Bottled Water – Bronco's Hamburgers Omaha">
                <a:extLst>
                  <a:ext uri="{FF2B5EF4-FFF2-40B4-BE49-F238E27FC236}">
                    <a16:creationId xmlns:a16="http://schemas.microsoft.com/office/drawing/2014/main" id="{72F5C0BB-1635-2738-54A1-04CCBB47F1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877" y="1871912"/>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ottled Water – Bronco's Hamburgers Omaha">
                <a:extLst>
                  <a:ext uri="{FF2B5EF4-FFF2-40B4-BE49-F238E27FC236}">
                    <a16:creationId xmlns:a16="http://schemas.microsoft.com/office/drawing/2014/main" id="{57B5EB50-A0B3-37D9-2123-0E62A7897F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277" y="2024312"/>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Bottled Water – Bronco's Hamburgers Omaha">
                <a:extLst>
                  <a:ext uri="{FF2B5EF4-FFF2-40B4-BE49-F238E27FC236}">
                    <a16:creationId xmlns:a16="http://schemas.microsoft.com/office/drawing/2014/main" id="{BEA296F4-50AE-ED42-C834-E20935DF82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677" y="2176712"/>
                <a:ext cx="1762862" cy="1507990"/>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10" descr="Bottled Water – Bronco's Hamburgers Omaha">
              <a:extLst>
                <a:ext uri="{FF2B5EF4-FFF2-40B4-BE49-F238E27FC236}">
                  <a16:creationId xmlns:a16="http://schemas.microsoft.com/office/drawing/2014/main" id="{00E0766B-889D-94B8-2315-E2F18C5D4D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959977"/>
              <a:ext cx="1762862" cy="150799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5D6DEB17-7516-2F8E-2A61-79D19A9E852D}"/>
              </a:ext>
            </a:extLst>
          </p:cNvPr>
          <p:cNvPicPr>
            <a:picLocks noChangeAspect="1"/>
          </p:cNvPicPr>
          <p:nvPr/>
        </p:nvPicPr>
        <p:blipFill>
          <a:blip r:embed="rId7"/>
          <a:stretch>
            <a:fillRect/>
          </a:stretch>
        </p:blipFill>
        <p:spPr>
          <a:xfrm>
            <a:off x="383771" y="3949293"/>
            <a:ext cx="1576444" cy="1404914"/>
          </a:xfrm>
          <a:prstGeom prst="rect">
            <a:avLst/>
          </a:prstGeom>
        </p:spPr>
      </p:pic>
      <p:pic>
        <p:nvPicPr>
          <p:cNvPr id="5" name="Picture 4">
            <a:extLst>
              <a:ext uri="{FF2B5EF4-FFF2-40B4-BE49-F238E27FC236}">
                <a16:creationId xmlns:a16="http://schemas.microsoft.com/office/drawing/2014/main" id="{24786192-210A-F6FC-ADE4-E8D239E1BB8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651" b="84884" l="32124" r="75648">
                        <a14:foregroundMark x1="40415" y1="44767" x2="61140" y2="69767"/>
                        <a14:foregroundMark x1="61140" y1="69767" x2="72021" y2="45349"/>
                        <a14:foregroundMark x1="34715" y1="54070" x2="67358" y2="72093"/>
                        <a14:foregroundMark x1="67358" y1="72093" x2="72539" y2="68023"/>
                        <a14:foregroundMark x1="35233" y1="58140" x2="65803" y2="73256"/>
                        <a14:foregroundMark x1="65803" y1="73256" x2="75648" y2="68023"/>
                      </a14:backgroundRemoval>
                    </a14:imgEffect>
                  </a14:imgLayer>
                </a14:imgProps>
              </a:ext>
            </a:extLst>
          </a:blip>
          <a:srcRect l="27100" t="23268" r="21111" b="8159"/>
          <a:stretch/>
        </p:blipFill>
        <p:spPr>
          <a:xfrm rot="5400000">
            <a:off x="734292" y="4236512"/>
            <a:ext cx="816429" cy="963385"/>
          </a:xfrm>
          <a:prstGeom prst="rect">
            <a:avLst/>
          </a:prstGeom>
        </p:spPr>
      </p:pic>
      <p:sp>
        <p:nvSpPr>
          <p:cNvPr id="3" name="TextBox 2">
            <a:extLst>
              <a:ext uri="{FF2B5EF4-FFF2-40B4-BE49-F238E27FC236}">
                <a16:creationId xmlns:a16="http://schemas.microsoft.com/office/drawing/2014/main" id="{7941E437-ABE1-DA68-FB3E-C75071EDAD5D}"/>
              </a:ext>
            </a:extLst>
          </p:cNvPr>
          <p:cNvSpPr txBox="1"/>
          <p:nvPr/>
        </p:nvSpPr>
        <p:spPr>
          <a:xfrm>
            <a:off x="9991910" y="2242304"/>
            <a:ext cx="2200089"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Segoe UI"/>
                <a:ea typeface="+mn-ea"/>
                <a:cs typeface="+mn-cs"/>
              </a:rPr>
              <a:t>Wet </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 </a:t>
            </a:r>
            <a:r>
              <a:rPr kumimoji="0" lang="en-US" sz="4000" b="1" i="0" u="none" strike="noStrike" kern="1200" cap="none" spc="0" normalizeH="0" baseline="0" noProof="0" dirty="0">
                <a:ln>
                  <a:noFill/>
                </a:ln>
                <a:solidFill>
                  <a:srgbClr val="FFFFFF"/>
                </a:solidFill>
                <a:effectLst/>
                <a:uLnTx/>
                <a:uFillTx/>
                <a:latin typeface="Segoe UI"/>
                <a:ea typeface="+mn-ea"/>
                <a:cs typeface="+mn-cs"/>
              </a:rPr>
              <a:t>+</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4000" b="1" i="0" u="none" strike="noStrike" kern="1200" cap="none" spc="0" normalizeH="0" baseline="0" noProof="0" dirty="0">
                <a:ln>
                  <a:noFill/>
                </a:ln>
                <a:solidFill>
                  <a:srgbClr val="FFFFFF"/>
                </a:solidFill>
                <a:effectLst/>
                <a:uLnTx/>
                <a:uFillTx/>
                <a:latin typeface="Segoe UI"/>
                <a:ea typeface="+mn-ea"/>
                <a:cs typeface="+mn-cs"/>
              </a:rPr>
              <a:t>Wind </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 </a:t>
            </a:r>
            <a:r>
              <a:rPr kumimoji="0" lang="en-US" sz="3600" b="1" i="0" u="none" strike="noStrike" kern="1200" cap="none" spc="0" normalizeH="0" baseline="0" noProof="0" dirty="0">
                <a:ln>
                  <a:noFill/>
                </a:ln>
                <a:solidFill>
                  <a:srgbClr val="FFFFFF"/>
                </a:solidFill>
                <a:effectLst/>
                <a:uLnTx/>
                <a:uFillTx/>
                <a:latin typeface="Segoe UI"/>
                <a:ea typeface="+mn-ea"/>
                <a:cs typeface="+mn-cs"/>
              </a:rPr>
              <a:t>=</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4000" b="1" i="0" u="none" strike="noStrike" kern="1200" cap="none" spc="0" normalizeH="0" baseline="0" noProof="0" dirty="0">
                <a:ln>
                  <a:noFill/>
                </a:ln>
                <a:solidFill>
                  <a:srgbClr val="FFFFFF"/>
                </a:solidFill>
                <a:effectLst/>
                <a:uLnTx/>
                <a:uFillTx/>
                <a:latin typeface="Segoe UI"/>
                <a:ea typeface="+mn-ea"/>
                <a:cs typeface="+mn-cs"/>
              </a:rPr>
              <a:t>Cooling</a:t>
            </a:r>
            <a:endParaRPr kumimoji="0" lang="en-US" sz="2800" b="1" i="0" u="none" strike="noStrike" kern="1200" cap="none" spc="0" normalizeH="0" baseline="0" noProof="0" dirty="0">
              <a:ln>
                <a:noFill/>
              </a:ln>
              <a:solidFill>
                <a:srgbClr val="FFFFFF"/>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13660469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E3926D2-808C-492F-9288-1E496A283D65}"/>
              </a:ext>
            </a:extLst>
          </p:cNvPr>
          <p:cNvSpPr/>
          <p:nvPr/>
        </p:nvSpPr>
        <p:spPr>
          <a:xfrm>
            <a:off x="9922329" y="1491025"/>
            <a:ext cx="2269671" cy="5355771"/>
          </a:xfrm>
          <a:prstGeom prst="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DEEFD618-6B36-4FCD-953A-BADC452B4773}"/>
              </a:ext>
            </a:extLst>
          </p:cNvPr>
          <p:cNvSpPr>
            <a:spLocks noGrp="1"/>
          </p:cNvSpPr>
          <p:nvPr>
            <p:ph type="title"/>
          </p:nvPr>
        </p:nvSpPr>
        <p:spPr/>
        <p:txBody>
          <a:bodyPr>
            <a:normAutofit fontScale="90000"/>
          </a:bodyPr>
          <a:lstStyle/>
          <a:p>
            <a:r>
              <a:rPr lang="en-US" dirty="0"/>
              <a:t>Emergency Cooling - Transit</a:t>
            </a:r>
          </a:p>
        </p:txBody>
      </p:sp>
      <p:sp>
        <p:nvSpPr>
          <p:cNvPr id="6" name="Content Placeholder 5">
            <a:extLst>
              <a:ext uri="{FF2B5EF4-FFF2-40B4-BE49-F238E27FC236}">
                <a16:creationId xmlns:a16="http://schemas.microsoft.com/office/drawing/2014/main" id="{0DF5777C-0318-48DD-AE2F-68A2861C87C1}"/>
              </a:ext>
            </a:extLst>
          </p:cNvPr>
          <p:cNvSpPr>
            <a:spLocks noGrp="1"/>
          </p:cNvSpPr>
          <p:nvPr>
            <p:ph idx="1"/>
          </p:nvPr>
        </p:nvSpPr>
        <p:spPr>
          <a:xfrm>
            <a:off x="2367566" y="1404255"/>
            <a:ext cx="9617606" cy="5519055"/>
          </a:xfrm>
        </p:spPr>
        <p:txBody>
          <a:bodyPr anchor="t">
            <a:normAutofit/>
          </a:bodyPr>
          <a:lstStyle/>
          <a:p>
            <a:endParaRPr lang="en-US" dirty="0"/>
          </a:p>
        </p:txBody>
      </p:sp>
      <p:grpSp>
        <p:nvGrpSpPr>
          <p:cNvPr id="21" name="Group 20">
            <a:extLst>
              <a:ext uri="{FF2B5EF4-FFF2-40B4-BE49-F238E27FC236}">
                <a16:creationId xmlns:a16="http://schemas.microsoft.com/office/drawing/2014/main" id="{955EB20E-06C4-1CED-DB89-9E28ECD141FF}"/>
              </a:ext>
            </a:extLst>
          </p:cNvPr>
          <p:cNvGrpSpPr/>
          <p:nvPr/>
        </p:nvGrpSpPr>
        <p:grpSpPr>
          <a:xfrm>
            <a:off x="190501" y="5746578"/>
            <a:ext cx="2269671" cy="952878"/>
            <a:chOff x="206829" y="5724807"/>
            <a:chExt cx="2656114" cy="1137935"/>
          </a:xfrm>
        </p:grpSpPr>
        <p:pic>
          <p:nvPicPr>
            <p:cNvPr id="2050" name="Picture 2" descr="Instant Cold Pack by Medi-Pak">
              <a:extLst>
                <a:ext uri="{FF2B5EF4-FFF2-40B4-BE49-F238E27FC236}">
                  <a16:creationId xmlns:a16="http://schemas.microsoft.com/office/drawing/2014/main" id="{171CA2F6-ADE0-7633-482D-462458476C3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829" y="5724807"/>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nstant Cold Pack by Medi-Pak">
              <a:extLst>
                <a:ext uri="{FF2B5EF4-FFF2-40B4-BE49-F238E27FC236}">
                  <a16:creationId xmlns:a16="http://schemas.microsoft.com/office/drawing/2014/main" id="{6E45E15E-D54A-87B5-0FF4-627A100046F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786" y="5827628"/>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nstant Cold Pack by Medi-Pak">
              <a:extLst>
                <a:ext uri="{FF2B5EF4-FFF2-40B4-BE49-F238E27FC236}">
                  <a16:creationId xmlns:a16="http://schemas.microsoft.com/office/drawing/2014/main" id="{69E50022-A91C-29FF-542C-0E84750F575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0084" y="5751321"/>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nstant Cold Pack by Medi-Pak">
              <a:extLst>
                <a:ext uri="{FF2B5EF4-FFF2-40B4-BE49-F238E27FC236}">
                  <a16:creationId xmlns:a16="http://schemas.microsoft.com/office/drawing/2014/main" id="{C02414E3-88C3-2E17-7D3C-68D52BD97A7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0071" y="5822886"/>
              <a:ext cx="772885" cy="10351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nstant Cold Pack by Medi-Pak">
              <a:extLst>
                <a:ext uri="{FF2B5EF4-FFF2-40B4-BE49-F238E27FC236}">
                  <a16:creationId xmlns:a16="http://schemas.microsoft.com/office/drawing/2014/main" id="{215E8BCD-28F4-CABA-E473-45CC19F55AF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0058" y="5741028"/>
              <a:ext cx="772885" cy="103511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descr="Text&#10;&#10;Description automatically generated">
            <a:extLst>
              <a:ext uri="{FF2B5EF4-FFF2-40B4-BE49-F238E27FC236}">
                <a16:creationId xmlns:a16="http://schemas.microsoft.com/office/drawing/2014/main" id="{53A04D46-6EA7-87CE-3151-D2680D90CF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695" y="6214049"/>
            <a:ext cx="1871476" cy="499873"/>
          </a:xfrm>
          <a:prstGeom prst="rect">
            <a:avLst/>
          </a:prstGeom>
        </p:spPr>
      </p:pic>
      <p:grpSp>
        <p:nvGrpSpPr>
          <p:cNvPr id="43" name="Group 42">
            <a:extLst>
              <a:ext uri="{FF2B5EF4-FFF2-40B4-BE49-F238E27FC236}">
                <a16:creationId xmlns:a16="http://schemas.microsoft.com/office/drawing/2014/main" id="{3FD2986F-9013-617E-80EE-FB6C4477FEE4}"/>
              </a:ext>
            </a:extLst>
          </p:cNvPr>
          <p:cNvGrpSpPr/>
          <p:nvPr/>
        </p:nvGrpSpPr>
        <p:grpSpPr>
          <a:xfrm>
            <a:off x="-167343" y="1698132"/>
            <a:ext cx="2938849" cy="1518557"/>
            <a:chOff x="-2059108" y="1518126"/>
            <a:chExt cx="3821970" cy="2033385"/>
          </a:xfrm>
        </p:grpSpPr>
        <p:grpSp>
          <p:nvGrpSpPr>
            <p:cNvPr id="42" name="Group 41">
              <a:extLst>
                <a:ext uri="{FF2B5EF4-FFF2-40B4-BE49-F238E27FC236}">
                  <a16:creationId xmlns:a16="http://schemas.microsoft.com/office/drawing/2014/main" id="{D08B5AC6-30FC-DFFA-6720-6490AF05E77F}"/>
                </a:ext>
              </a:extLst>
            </p:cNvPr>
            <p:cNvGrpSpPr/>
            <p:nvPr/>
          </p:nvGrpSpPr>
          <p:grpSpPr>
            <a:xfrm>
              <a:off x="-2059108" y="1518126"/>
              <a:ext cx="3504667" cy="2033385"/>
              <a:chOff x="17477" y="1651317"/>
              <a:chExt cx="3504667" cy="2033385"/>
            </a:xfrm>
          </p:grpSpPr>
          <p:pic>
            <p:nvPicPr>
              <p:cNvPr id="25" name="Picture 10" descr="Bottled Water – Bronco's Hamburgers Omaha">
                <a:extLst>
                  <a:ext uri="{FF2B5EF4-FFF2-40B4-BE49-F238E27FC236}">
                    <a16:creationId xmlns:a16="http://schemas.microsoft.com/office/drawing/2014/main" id="{046B7211-6D18-EBD0-3137-E0162CF061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4482" y="1651317"/>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Bottled Water – Bronco's Hamburgers Omaha">
                <a:extLst>
                  <a:ext uri="{FF2B5EF4-FFF2-40B4-BE49-F238E27FC236}">
                    <a16:creationId xmlns:a16="http://schemas.microsoft.com/office/drawing/2014/main" id="{9187CA5E-F9C4-2BD2-5FEA-B90B318101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6882" y="1803717"/>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Bottled Water – Bronco's Hamburgers Omaha">
                <a:extLst>
                  <a:ext uri="{FF2B5EF4-FFF2-40B4-BE49-F238E27FC236}">
                    <a16:creationId xmlns:a16="http://schemas.microsoft.com/office/drawing/2014/main" id="{FB9B29F6-E687-0226-5D84-D66E8FEF8F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9282" y="1956117"/>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ottled Water – Bronco's Hamburgers Omaha">
                <a:extLst>
                  <a:ext uri="{FF2B5EF4-FFF2-40B4-BE49-F238E27FC236}">
                    <a16:creationId xmlns:a16="http://schemas.microsoft.com/office/drawing/2014/main" id="{F4133C36-081A-C70F-0188-96B3775519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108" y="1656561"/>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Bottled Water – Bronco's Hamburgers Omaha">
                <a:extLst>
                  <a:ext uri="{FF2B5EF4-FFF2-40B4-BE49-F238E27FC236}">
                    <a16:creationId xmlns:a16="http://schemas.microsoft.com/office/drawing/2014/main" id="{544A4F1C-7C09-8D51-A04F-603FA9CDD9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7508" y="1808961"/>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Bottled Water – Bronco's Hamburgers Omaha">
                <a:extLst>
                  <a:ext uri="{FF2B5EF4-FFF2-40B4-BE49-F238E27FC236}">
                    <a16:creationId xmlns:a16="http://schemas.microsoft.com/office/drawing/2014/main" id="{4D3D12C4-F16C-58E4-0CA8-300C130C92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9908" y="1961361"/>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Bottled Water – Bronco's Hamburgers Omaha">
                <a:extLst>
                  <a:ext uri="{FF2B5EF4-FFF2-40B4-BE49-F238E27FC236}">
                    <a16:creationId xmlns:a16="http://schemas.microsoft.com/office/drawing/2014/main" id="{F60644D4-35CF-29DD-968C-FC4F160246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2308" y="2113761"/>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Bottled Water – Bronco's Hamburgers Omaha">
                <a:extLst>
                  <a:ext uri="{FF2B5EF4-FFF2-40B4-BE49-F238E27FC236}">
                    <a16:creationId xmlns:a16="http://schemas.microsoft.com/office/drawing/2014/main" id="{3A602B2E-2C15-4796-499C-029C3FFDFE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851" y="1714268"/>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Bottled Water – Bronco's Hamburgers Omaha">
                <a:extLst>
                  <a:ext uri="{FF2B5EF4-FFF2-40B4-BE49-F238E27FC236}">
                    <a16:creationId xmlns:a16="http://schemas.microsoft.com/office/drawing/2014/main" id="{224D74DB-1141-0B35-0251-05EA6A5336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144" y="1788368"/>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Bottled Water – Bronco's Hamburgers Omaha">
                <a:extLst>
                  <a:ext uri="{FF2B5EF4-FFF2-40B4-BE49-F238E27FC236}">
                    <a16:creationId xmlns:a16="http://schemas.microsoft.com/office/drawing/2014/main" id="{22F5556A-AD20-EF2D-E460-4CA6DC32BC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544" y="1940768"/>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Bottled Water – Bronco's Hamburgers Omaha">
                <a:extLst>
                  <a:ext uri="{FF2B5EF4-FFF2-40B4-BE49-F238E27FC236}">
                    <a16:creationId xmlns:a16="http://schemas.microsoft.com/office/drawing/2014/main" id="{4787A6EA-839A-91BE-F481-A28B87E1DB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944" y="2093168"/>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Bottled Water – Bronco's Hamburgers Omaha">
                <a:extLst>
                  <a:ext uri="{FF2B5EF4-FFF2-40B4-BE49-F238E27FC236}">
                    <a16:creationId xmlns:a16="http://schemas.microsoft.com/office/drawing/2014/main" id="{EB609DFF-889F-8AEC-7559-3F86056EFC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77" y="1719512"/>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Bottled Water – Bronco's Hamburgers Omaha">
                <a:extLst>
                  <a:ext uri="{FF2B5EF4-FFF2-40B4-BE49-F238E27FC236}">
                    <a16:creationId xmlns:a16="http://schemas.microsoft.com/office/drawing/2014/main" id="{72F5C0BB-1635-2738-54A1-04CCBB47F1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877" y="1871912"/>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ottled Water – Bronco's Hamburgers Omaha">
                <a:extLst>
                  <a:ext uri="{FF2B5EF4-FFF2-40B4-BE49-F238E27FC236}">
                    <a16:creationId xmlns:a16="http://schemas.microsoft.com/office/drawing/2014/main" id="{57B5EB50-A0B3-37D9-2123-0E62A7897F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277" y="2024312"/>
                <a:ext cx="1762862" cy="150799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Bottled Water – Bronco's Hamburgers Omaha">
                <a:extLst>
                  <a:ext uri="{FF2B5EF4-FFF2-40B4-BE49-F238E27FC236}">
                    <a16:creationId xmlns:a16="http://schemas.microsoft.com/office/drawing/2014/main" id="{BEA296F4-50AE-ED42-C834-E20935DF82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677" y="2176712"/>
                <a:ext cx="1762862" cy="1507990"/>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10" descr="Bottled Water – Bronco's Hamburgers Omaha">
              <a:extLst>
                <a:ext uri="{FF2B5EF4-FFF2-40B4-BE49-F238E27FC236}">
                  <a16:creationId xmlns:a16="http://schemas.microsoft.com/office/drawing/2014/main" id="{00E0766B-889D-94B8-2315-E2F18C5D4D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959977"/>
              <a:ext cx="1762862" cy="1507990"/>
            </a:xfrm>
            <a:prstGeom prst="rect">
              <a:avLst/>
            </a:prstGeom>
            <a:noFill/>
            <a:extLst>
              <a:ext uri="{909E8E84-426E-40DD-AFC4-6F175D3DCCD1}">
                <a14:hiddenFill xmlns:a14="http://schemas.microsoft.com/office/drawing/2010/main">
                  <a:solidFill>
                    <a:srgbClr val="FFFFFF"/>
                  </a:solidFill>
                </a14:hiddenFill>
              </a:ext>
            </a:extLst>
          </p:spPr>
        </p:pic>
      </p:grpSp>
      <p:pic>
        <p:nvPicPr>
          <p:cNvPr id="2060" name="Picture 12" descr="Amazon.com: Radiator Cooling Fan Heavy Duty for Ford Lincoln Mercury w/ Police &amp; Taxi Models : Automotive">
            <a:extLst>
              <a:ext uri="{FF2B5EF4-FFF2-40B4-BE49-F238E27FC236}">
                <a16:creationId xmlns:a16="http://schemas.microsoft.com/office/drawing/2014/main" id="{B7F5A17D-977C-3559-ECD9-D7592D719C4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900" t="8809" r="10517" b="9390"/>
          <a:stretch/>
        </p:blipFill>
        <p:spPr bwMode="auto">
          <a:xfrm>
            <a:off x="461414" y="3592437"/>
            <a:ext cx="1709220" cy="175684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9AEC3B0-970A-8AA7-D58F-3CAA90191C70}"/>
              </a:ext>
            </a:extLst>
          </p:cNvPr>
          <p:cNvGrpSpPr/>
          <p:nvPr/>
        </p:nvGrpSpPr>
        <p:grpSpPr>
          <a:xfrm>
            <a:off x="3257005" y="2124923"/>
            <a:ext cx="5216054" cy="4269421"/>
            <a:chOff x="422746" y="3039917"/>
            <a:chExt cx="2591025" cy="2328874"/>
          </a:xfrm>
        </p:grpSpPr>
        <p:pic>
          <p:nvPicPr>
            <p:cNvPr id="4" name="Picture 3">
              <a:extLst>
                <a:ext uri="{FF2B5EF4-FFF2-40B4-BE49-F238E27FC236}">
                  <a16:creationId xmlns:a16="http://schemas.microsoft.com/office/drawing/2014/main" id="{E22B5449-AC48-176A-3194-1374194CD610}"/>
                </a:ext>
              </a:extLst>
            </p:cNvPr>
            <p:cNvPicPr>
              <a:picLocks noChangeAspect="1"/>
            </p:cNvPicPr>
            <p:nvPr/>
          </p:nvPicPr>
          <p:blipFill>
            <a:blip r:embed="rId8"/>
            <a:stretch>
              <a:fillRect/>
            </a:stretch>
          </p:blipFill>
          <p:spPr>
            <a:xfrm>
              <a:off x="422746" y="3039917"/>
              <a:ext cx="2591025" cy="232887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a:extLst>
                <a:ext uri="{FF2B5EF4-FFF2-40B4-BE49-F238E27FC236}">
                  <a16:creationId xmlns:a16="http://schemas.microsoft.com/office/drawing/2014/main" id="{3CA9B0F6-0BDA-1444-280A-5878B2DCB8CF}"/>
                </a:ext>
              </a:extLst>
            </p:cNvPr>
            <p:cNvSpPr txBox="1"/>
            <p:nvPr/>
          </p:nvSpPr>
          <p:spPr>
            <a:xfrm rot="21263939">
              <a:off x="519575" y="3247896"/>
              <a:ext cx="2406729" cy="2064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t>HOMEWORK:</a:t>
              </a:r>
              <a:br>
                <a:rPr kumimoji="0" lang="en-US" sz="20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br>
              <a:br>
                <a:rPr kumimoji="0" lang="en-US" sz="2000" b="1" i="0" u="none" strike="noStrike" kern="1200" cap="none" spc="0" normalizeH="0" baseline="0" noProof="0">
                  <a:ln>
                    <a:noFill/>
                  </a:ln>
                  <a:solidFill>
                    <a:prstClr val="black"/>
                  </a:solidFill>
                  <a:effectLst/>
                  <a:uLnTx/>
                  <a:uFillTx/>
                  <a:latin typeface="Segoe Print" panose="02000600000000000000" pitchFamily="2" charset="0"/>
                  <a:ea typeface="+mn-ea"/>
                  <a:cs typeface="+mn-cs"/>
                </a:rPr>
              </a:br>
              <a:r>
                <a:rPr kumimoji="0" lang="en-US" sz="2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Identify location in vehicle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that optimizes…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Segoe Print" panose="020006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cmpd="sng">
                    <a:solidFill>
                      <a:srgbClr val="6585CF"/>
                    </a:solidFill>
                    <a:prstDash val="solid"/>
                  </a:ln>
                  <a:gradFill>
                    <a:gsLst>
                      <a:gs pos="0">
                        <a:srgbClr val="6585CF"/>
                      </a:gs>
                      <a:gs pos="4000">
                        <a:srgbClr val="6585CF">
                          <a:lumMod val="60000"/>
                          <a:lumOff val="40000"/>
                        </a:srgbClr>
                      </a:gs>
                      <a:gs pos="87000">
                        <a:srgbClr val="6585CF">
                          <a:lumMod val="20000"/>
                          <a:lumOff val="80000"/>
                        </a:srgbClr>
                      </a:gs>
                    </a:gsLst>
                    <a:lin ang="5400000"/>
                  </a:gradFill>
                  <a:effectLst/>
                  <a:uLnTx/>
                  <a:uFillTx/>
                  <a:latin typeface="Segoe Print" panose="02000600000000000000" pitchFamily="2" charset="0"/>
                  <a:ea typeface="+mn-ea"/>
                  <a:cs typeface="+mn-cs"/>
                </a:rPr>
                <a:t>Wet + Wind = Cooling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and</a:t>
              </a:r>
              <a:br>
                <a:rPr kumimoji="0" lang="en-US" sz="2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br>
              <a:r>
                <a:rPr kumimoji="0" lang="en-US" sz="2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SPACE</a:t>
              </a:r>
              <a:br>
                <a:rPr kumimoji="0" lang="en-US" sz="2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br>
              <a:r>
                <a:rPr kumimoji="0" lang="en-US" sz="2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a:t>
              </a:r>
              <a:br>
                <a:rPr kumimoji="0" lang="en-US" sz="2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br>
              <a:r>
                <a:rPr kumimoji="0" lang="en-US" sz="2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for K9 + Responder  </a:t>
              </a:r>
              <a:br>
                <a:rPr kumimoji="0" lang="en-US" sz="2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br>
              <a:r>
                <a:rPr kumimoji="0" lang="en-US" sz="2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copious water/ice supply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Print" panose="02000600000000000000" pitchFamily="2" charset="0"/>
                  <a:ea typeface="+mn-ea"/>
                  <a:cs typeface="+mn-cs"/>
                </a:rPr>
                <a:t>+ towels staged high</a:t>
              </a:r>
            </a:p>
          </p:txBody>
        </p:sp>
      </p:grpSp>
      <p:sp>
        <p:nvSpPr>
          <p:cNvPr id="8" name="TextBox 7">
            <a:extLst>
              <a:ext uri="{FF2B5EF4-FFF2-40B4-BE49-F238E27FC236}">
                <a16:creationId xmlns:a16="http://schemas.microsoft.com/office/drawing/2014/main" id="{DF0053D3-8695-473A-2237-C4720223EDF8}"/>
              </a:ext>
            </a:extLst>
          </p:cNvPr>
          <p:cNvSpPr txBox="1"/>
          <p:nvPr/>
        </p:nvSpPr>
        <p:spPr>
          <a:xfrm>
            <a:off x="9991910" y="2242304"/>
            <a:ext cx="2200089"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Segoe UI"/>
                <a:ea typeface="+mn-ea"/>
                <a:cs typeface="+mn-cs"/>
              </a:rPr>
              <a:t>Wet </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 </a:t>
            </a:r>
            <a:r>
              <a:rPr kumimoji="0" lang="en-US" sz="4000" b="1" i="0" u="none" strike="noStrike" kern="1200" cap="none" spc="0" normalizeH="0" baseline="0" noProof="0" dirty="0">
                <a:ln>
                  <a:noFill/>
                </a:ln>
                <a:solidFill>
                  <a:srgbClr val="FFFFFF"/>
                </a:solidFill>
                <a:effectLst/>
                <a:uLnTx/>
                <a:uFillTx/>
                <a:latin typeface="Segoe UI"/>
                <a:ea typeface="+mn-ea"/>
                <a:cs typeface="+mn-cs"/>
              </a:rPr>
              <a:t>+</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4000" b="1" i="0" u="none" strike="noStrike" kern="1200" cap="none" spc="0" normalizeH="0" baseline="0" noProof="0" dirty="0">
                <a:ln>
                  <a:noFill/>
                </a:ln>
                <a:solidFill>
                  <a:srgbClr val="FFFFFF"/>
                </a:solidFill>
                <a:effectLst/>
                <a:uLnTx/>
                <a:uFillTx/>
                <a:latin typeface="Segoe UI"/>
                <a:ea typeface="+mn-ea"/>
                <a:cs typeface="+mn-cs"/>
              </a:rPr>
              <a:t>Wind </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 </a:t>
            </a:r>
            <a:r>
              <a:rPr kumimoji="0" lang="en-US" sz="3600" b="1" i="0" u="none" strike="noStrike" kern="1200" cap="none" spc="0" normalizeH="0" baseline="0" noProof="0" dirty="0">
                <a:ln>
                  <a:noFill/>
                </a:ln>
                <a:solidFill>
                  <a:srgbClr val="FFFFFF"/>
                </a:solidFill>
                <a:effectLst/>
                <a:uLnTx/>
                <a:uFillTx/>
                <a:latin typeface="Segoe UI"/>
                <a:ea typeface="+mn-ea"/>
                <a:cs typeface="+mn-cs"/>
              </a:rPr>
              <a:t>=</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4000" b="1" i="0" u="none" strike="noStrike" kern="1200" cap="none" spc="0" normalizeH="0" baseline="0" noProof="0" dirty="0">
                <a:ln>
                  <a:noFill/>
                </a:ln>
                <a:solidFill>
                  <a:srgbClr val="FFFFFF"/>
                </a:solidFill>
                <a:effectLst/>
                <a:uLnTx/>
                <a:uFillTx/>
                <a:latin typeface="Segoe UI"/>
                <a:ea typeface="+mn-ea"/>
                <a:cs typeface="+mn-cs"/>
              </a:rPr>
              <a:t>Cooling</a:t>
            </a:r>
            <a:endParaRPr kumimoji="0" lang="en-US" sz="2800" b="1" i="0" u="none" strike="noStrike" kern="1200" cap="none" spc="0" normalizeH="0" baseline="0" noProof="0" dirty="0">
              <a:ln>
                <a:noFill/>
              </a:ln>
              <a:solidFill>
                <a:srgbClr val="FFFFFF"/>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48801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E3926D2-808C-492F-9288-1E496A283D65}"/>
              </a:ext>
            </a:extLst>
          </p:cNvPr>
          <p:cNvSpPr/>
          <p:nvPr/>
        </p:nvSpPr>
        <p:spPr>
          <a:xfrm>
            <a:off x="9922329" y="1475259"/>
            <a:ext cx="2269671" cy="5355771"/>
          </a:xfrm>
          <a:prstGeom prst="rect">
            <a:avLst/>
          </a:prstGeom>
          <a:solidFill>
            <a:srgbClr val="FF99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DEEFD618-6B36-4FCD-953A-BADC452B4773}"/>
              </a:ext>
            </a:extLst>
          </p:cNvPr>
          <p:cNvSpPr>
            <a:spLocks noGrp="1"/>
          </p:cNvSpPr>
          <p:nvPr>
            <p:ph type="title"/>
          </p:nvPr>
        </p:nvSpPr>
        <p:spPr/>
        <p:txBody>
          <a:bodyPr>
            <a:normAutofit fontScale="90000"/>
          </a:bodyPr>
          <a:lstStyle/>
          <a:p>
            <a:r>
              <a:rPr lang="en-US" dirty="0">
                <a:solidFill>
                  <a:srgbClr val="FFCE85"/>
                </a:solidFill>
              </a:rPr>
              <a:t>When cooled to </a:t>
            </a:r>
            <a:r>
              <a:rPr lang="en-US" dirty="0">
                <a:solidFill>
                  <a:schemeClr val="bg1"/>
                </a:solidFill>
              </a:rPr>
              <a:t>103F/40F</a:t>
            </a:r>
          </a:p>
        </p:txBody>
      </p:sp>
      <p:sp>
        <p:nvSpPr>
          <p:cNvPr id="6" name="Content Placeholder 5">
            <a:extLst>
              <a:ext uri="{FF2B5EF4-FFF2-40B4-BE49-F238E27FC236}">
                <a16:creationId xmlns:a16="http://schemas.microsoft.com/office/drawing/2014/main" id="{0DF5777C-0318-48DD-AE2F-68A2861C87C1}"/>
              </a:ext>
            </a:extLst>
          </p:cNvPr>
          <p:cNvSpPr>
            <a:spLocks noGrp="1"/>
          </p:cNvSpPr>
          <p:nvPr>
            <p:ph idx="1"/>
          </p:nvPr>
        </p:nvSpPr>
        <p:spPr>
          <a:xfrm>
            <a:off x="1968039" y="1777584"/>
            <a:ext cx="9617606" cy="5519055"/>
          </a:xfrm>
        </p:spPr>
        <p:txBody>
          <a:bodyPr anchor="t">
            <a:normAutofit/>
          </a:bodyPr>
          <a:lstStyle/>
          <a:p>
            <a:endParaRPr lang="en-US" b="1" dirty="0">
              <a:solidFill>
                <a:srgbClr val="FF9900"/>
              </a:solidFill>
            </a:endParaRPr>
          </a:p>
          <a:p>
            <a:r>
              <a:rPr lang="en-US" b="1" dirty="0">
                <a:solidFill>
                  <a:srgbClr val="FF9900"/>
                </a:solidFill>
              </a:rPr>
              <a:t>Dry Fur</a:t>
            </a:r>
          </a:p>
          <a:p>
            <a:pPr lvl="1"/>
            <a:r>
              <a:rPr lang="en-US" dirty="0"/>
              <a:t>With pre-staged dry towel</a:t>
            </a:r>
            <a:br>
              <a:rPr lang="en-US" dirty="0"/>
            </a:br>
            <a:endParaRPr lang="en-US" dirty="0"/>
          </a:p>
          <a:p>
            <a:r>
              <a:rPr lang="en-US" b="1" dirty="0">
                <a:solidFill>
                  <a:srgbClr val="FF9900"/>
                </a:solidFill>
              </a:rPr>
              <a:t>Reduce wind / airflow</a:t>
            </a:r>
          </a:p>
          <a:p>
            <a:pPr lvl="1"/>
            <a:r>
              <a:rPr lang="en-US" dirty="0"/>
              <a:t>AC + Fans to NORMAL, Windows Up</a:t>
            </a:r>
            <a:br>
              <a:rPr lang="en-US" dirty="0"/>
            </a:br>
            <a:endParaRPr lang="en-US" dirty="0"/>
          </a:p>
          <a:p>
            <a:r>
              <a:rPr lang="en-US" b="1" dirty="0">
                <a:solidFill>
                  <a:srgbClr val="FF9900"/>
                </a:solidFill>
              </a:rPr>
              <a:t>Remove ice packs</a:t>
            </a:r>
          </a:p>
        </p:txBody>
      </p:sp>
      <p:sp>
        <p:nvSpPr>
          <p:cNvPr id="14" name="TextBox 13">
            <a:extLst>
              <a:ext uri="{FF2B5EF4-FFF2-40B4-BE49-F238E27FC236}">
                <a16:creationId xmlns:a16="http://schemas.microsoft.com/office/drawing/2014/main" id="{8DC9A87C-85B0-8560-D422-D6B7C51F9F84}"/>
              </a:ext>
            </a:extLst>
          </p:cNvPr>
          <p:cNvSpPr txBox="1"/>
          <p:nvPr/>
        </p:nvSpPr>
        <p:spPr>
          <a:xfrm>
            <a:off x="10174587" y="1778122"/>
            <a:ext cx="1749692"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Segoe UI"/>
                <a:ea typeface="+mn-ea"/>
                <a:cs typeface="+mn-cs"/>
              </a:rPr>
              <a:t>Reverse</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all</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active</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cooling measure</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Maintain</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“room”</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temp</a:t>
            </a:r>
            <a:endParaRPr kumimoji="0" lang="en-US" sz="1800" b="1" i="0" u="none" strike="noStrike" kern="1200" cap="none" spc="0" normalizeH="0" baseline="0" noProof="0" dirty="0">
              <a:ln>
                <a:noFill/>
              </a:ln>
              <a:solidFill>
                <a:srgbClr val="FFFFFF"/>
              </a:solidFill>
              <a:effectLst/>
              <a:uLnTx/>
              <a:uFillTx/>
              <a:latin typeface="Segoe UI"/>
              <a:ea typeface="+mn-ea"/>
              <a:cs typeface="+mn-cs"/>
            </a:endParaRPr>
          </a:p>
        </p:txBody>
      </p:sp>
      <p:pic>
        <p:nvPicPr>
          <p:cNvPr id="20" name="Picture 19" descr="Text&#10;&#10;Description automatically generated">
            <a:extLst>
              <a:ext uri="{FF2B5EF4-FFF2-40B4-BE49-F238E27FC236}">
                <a16:creationId xmlns:a16="http://schemas.microsoft.com/office/drawing/2014/main" id="{53A04D46-6EA7-87CE-3151-D2680D90CF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3695" y="6214049"/>
            <a:ext cx="1871476" cy="499873"/>
          </a:xfrm>
          <a:prstGeom prst="rect">
            <a:avLst/>
          </a:prstGeom>
        </p:spPr>
      </p:pic>
      <p:pic>
        <p:nvPicPr>
          <p:cNvPr id="7170" name="Picture 2" descr="Port Authority PT38J1 White">
            <a:extLst>
              <a:ext uri="{FF2B5EF4-FFF2-40B4-BE49-F238E27FC236}">
                <a16:creationId xmlns:a16="http://schemas.microsoft.com/office/drawing/2014/main" id="{7AD880EC-D288-63D7-2B2F-768A72F677C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917" y="1249071"/>
            <a:ext cx="1723177" cy="26942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0FC807A-FF61-5DBF-3006-01474673ED5C}"/>
              </a:ext>
            </a:extLst>
          </p:cNvPr>
          <p:cNvPicPr>
            <a:picLocks noChangeAspect="1"/>
          </p:cNvPicPr>
          <p:nvPr/>
        </p:nvPicPr>
        <p:blipFill>
          <a:blip r:embed="rId6"/>
          <a:stretch>
            <a:fillRect/>
          </a:stretch>
        </p:blipFill>
        <p:spPr>
          <a:xfrm>
            <a:off x="383771" y="3949293"/>
            <a:ext cx="1576444" cy="1404914"/>
          </a:xfrm>
          <a:prstGeom prst="rect">
            <a:avLst/>
          </a:prstGeom>
        </p:spPr>
      </p:pic>
      <p:pic>
        <p:nvPicPr>
          <p:cNvPr id="4" name="Picture 3">
            <a:extLst>
              <a:ext uri="{FF2B5EF4-FFF2-40B4-BE49-F238E27FC236}">
                <a16:creationId xmlns:a16="http://schemas.microsoft.com/office/drawing/2014/main" id="{1E4111E4-D117-D6CA-26DE-37F4CAFCCC3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651" b="84884" l="32124" r="75648">
                        <a14:foregroundMark x1="40415" y1="44767" x2="61140" y2="69767"/>
                        <a14:foregroundMark x1="61140" y1="69767" x2="72021" y2="45349"/>
                        <a14:foregroundMark x1="34715" y1="54070" x2="67358" y2="72093"/>
                        <a14:foregroundMark x1="67358" y1="72093" x2="72539" y2="68023"/>
                        <a14:foregroundMark x1="35233" y1="58140" x2="65803" y2="73256"/>
                        <a14:foregroundMark x1="65803" y1="73256" x2="75648" y2="68023"/>
                      </a14:backgroundRemoval>
                    </a14:imgEffect>
                  </a14:imgLayer>
                </a14:imgProps>
              </a:ext>
            </a:extLst>
          </a:blip>
          <a:srcRect l="27100" t="23268" r="21111" b="8159"/>
          <a:stretch/>
        </p:blipFill>
        <p:spPr>
          <a:xfrm rot="5400000">
            <a:off x="734292" y="4236512"/>
            <a:ext cx="816429" cy="963385"/>
          </a:xfrm>
          <a:prstGeom prst="rect">
            <a:avLst/>
          </a:prstGeom>
        </p:spPr>
      </p:pic>
    </p:spTree>
    <p:custDataLst>
      <p:tags r:id="rId1"/>
    </p:custDataLst>
    <p:extLst>
      <p:ext uri="{BB962C8B-B14F-4D97-AF65-F5344CB8AC3E}">
        <p14:creationId xmlns:p14="http://schemas.microsoft.com/office/powerpoint/2010/main" val="22761089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E3926D2-808C-492F-9288-1E496A283D65}"/>
              </a:ext>
            </a:extLst>
          </p:cNvPr>
          <p:cNvSpPr/>
          <p:nvPr/>
        </p:nvSpPr>
        <p:spPr>
          <a:xfrm>
            <a:off x="9922329" y="1475259"/>
            <a:ext cx="2269671" cy="5355771"/>
          </a:xfrm>
          <a:prstGeom prst="rect">
            <a:avLst/>
          </a:prstGeom>
          <a:solidFill>
            <a:srgbClr val="FF99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DEEFD618-6B36-4FCD-953A-BADC452B4773}"/>
              </a:ext>
            </a:extLst>
          </p:cNvPr>
          <p:cNvSpPr>
            <a:spLocks noGrp="1"/>
          </p:cNvSpPr>
          <p:nvPr>
            <p:ph type="title"/>
          </p:nvPr>
        </p:nvSpPr>
        <p:spPr/>
        <p:txBody>
          <a:bodyPr>
            <a:normAutofit fontScale="90000"/>
          </a:bodyPr>
          <a:lstStyle/>
          <a:p>
            <a:r>
              <a:rPr lang="en-US" dirty="0">
                <a:solidFill>
                  <a:srgbClr val="FFCE85"/>
                </a:solidFill>
              </a:rPr>
              <a:t>When cooled to 103F/40F</a:t>
            </a:r>
          </a:p>
        </p:txBody>
      </p:sp>
      <p:sp>
        <p:nvSpPr>
          <p:cNvPr id="6" name="Content Placeholder 5">
            <a:extLst>
              <a:ext uri="{FF2B5EF4-FFF2-40B4-BE49-F238E27FC236}">
                <a16:creationId xmlns:a16="http://schemas.microsoft.com/office/drawing/2014/main" id="{0DF5777C-0318-48DD-AE2F-68A2861C87C1}"/>
              </a:ext>
            </a:extLst>
          </p:cNvPr>
          <p:cNvSpPr>
            <a:spLocks noGrp="1"/>
          </p:cNvSpPr>
          <p:nvPr>
            <p:ph idx="1"/>
          </p:nvPr>
        </p:nvSpPr>
        <p:spPr>
          <a:xfrm>
            <a:off x="2367566" y="1404255"/>
            <a:ext cx="9617606" cy="5519055"/>
          </a:xfrm>
        </p:spPr>
        <p:txBody>
          <a:bodyPr anchor="t">
            <a:normAutofit/>
          </a:bodyPr>
          <a:lstStyle/>
          <a:p>
            <a:endParaRPr lang="en-US" b="1" dirty="0">
              <a:solidFill>
                <a:srgbClr val="FF9900"/>
              </a:solidFill>
            </a:endParaRPr>
          </a:p>
          <a:p>
            <a:r>
              <a:rPr lang="en-US" dirty="0"/>
              <a:t>Continue IV Fluids and O2</a:t>
            </a:r>
          </a:p>
          <a:p>
            <a:r>
              <a:rPr lang="en-US" dirty="0"/>
              <a:t>Continue monitoring</a:t>
            </a:r>
          </a:p>
          <a:p>
            <a:r>
              <a:rPr lang="en-US" dirty="0"/>
              <a:t>Briefly actively warm if temp &lt; 100F</a:t>
            </a:r>
          </a:p>
          <a:p>
            <a:endParaRPr lang="en-US" dirty="0"/>
          </a:p>
        </p:txBody>
      </p:sp>
      <p:sp>
        <p:nvSpPr>
          <p:cNvPr id="14" name="TextBox 13">
            <a:extLst>
              <a:ext uri="{FF2B5EF4-FFF2-40B4-BE49-F238E27FC236}">
                <a16:creationId xmlns:a16="http://schemas.microsoft.com/office/drawing/2014/main" id="{8DC9A87C-85B0-8560-D422-D6B7C51F9F84}"/>
              </a:ext>
            </a:extLst>
          </p:cNvPr>
          <p:cNvSpPr txBox="1"/>
          <p:nvPr/>
        </p:nvSpPr>
        <p:spPr>
          <a:xfrm>
            <a:off x="10174587" y="1778122"/>
            <a:ext cx="1749692"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Segoe UI"/>
                <a:ea typeface="+mn-ea"/>
                <a:cs typeface="+mn-cs"/>
              </a:rPr>
              <a:t>Reverse</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all</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active</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cooling measure</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Maintain</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“room”</a:t>
            </a:r>
            <a:br>
              <a:rPr kumimoji="0" lang="en-US" sz="2800" b="1" i="0" u="none" strike="noStrike" kern="1200" cap="none" spc="0" normalizeH="0" baseline="0" noProof="0" dirty="0">
                <a:ln>
                  <a:noFill/>
                </a:ln>
                <a:solidFill>
                  <a:srgbClr val="FFFFFF"/>
                </a:solidFill>
                <a:effectLst/>
                <a:uLnTx/>
                <a:uFillTx/>
                <a:latin typeface="Segoe UI"/>
                <a:ea typeface="+mn-ea"/>
                <a:cs typeface="+mn-cs"/>
              </a:rPr>
            </a:br>
            <a:r>
              <a:rPr kumimoji="0" lang="en-US" sz="2800" b="1" i="0" u="none" strike="noStrike" kern="1200" cap="none" spc="0" normalizeH="0" baseline="0" noProof="0" dirty="0">
                <a:ln>
                  <a:noFill/>
                </a:ln>
                <a:solidFill>
                  <a:srgbClr val="FFFFFF"/>
                </a:solidFill>
                <a:effectLst/>
                <a:uLnTx/>
                <a:uFillTx/>
                <a:latin typeface="Segoe UI"/>
                <a:ea typeface="+mn-ea"/>
                <a:cs typeface="+mn-cs"/>
              </a:rPr>
              <a:t>temp</a:t>
            </a:r>
            <a:endParaRPr kumimoji="0" lang="en-US" sz="1800" b="1" i="0" u="none" strike="noStrike" kern="1200" cap="none" spc="0" normalizeH="0" baseline="0" noProof="0" dirty="0">
              <a:ln>
                <a:noFill/>
              </a:ln>
              <a:solidFill>
                <a:srgbClr val="FFFFFF"/>
              </a:solidFill>
              <a:effectLst/>
              <a:uLnTx/>
              <a:uFillTx/>
              <a:latin typeface="Segoe UI"/>
              <a:ea typeface="+mn-ea"/>
              <a:cs typeface="+mn-cs"/>
            </a:endParaRPr>
          </a:p>
        </p:txBody>
      </p:sp>
      <p:pic>
        <p:nvPicPr>
          <p:cNvPr id="20" name="Picture 19" descr="Text&#10;&#10;Description automatically generated">
            <a:extLst>
              <a:ext uri="{FF2B5EF4-FFF2-40B4-BE49-F238E27FC236}">
                <a16:creationId xmlns:a16="http://schemas.microsoft.com/office/drawing/2014/main" id="{53A04D46-6EA7-87CE-3151-D2680D90CF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3695" y="6214049"/>
            <a:ext cx="1871476" cy="499873"/>
          </a:xfrm>
          <a:prstGeom prst="rect">
            <a:avLst/>
          </a:prstGeom>
        </p:spPr>
      </p:pic>
      <p:pic>
        <p:nvPicPr>
          <p:cNvPr id="7170" name="Picture 2" descr="Port Authority PT38J1 White">
            <a:extLst>
              <a:ext uri="{FF2B5EF4-FFF2-40B4-BE49-F238E27FC236}">
                <a16:creationId xmlns:a16="http://schemas.microsoft.com/office/drawing/2014/main" id="{7AD880EC-D288-63D7-2B2F-768A72F677C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917" y="1249071"/>
            <a:ext cx="1723177" cy="26942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0FC807A-FF61-5DBF-3006-01474673ED5C}"/>
              </a:ext>
            </a:extLst>
          </p:cNvPr>
          <p:cNvPicPr>
            <a:picLocks noChangeAspect="1"/>
          </p:cNvPicPr>
          <p:nvPr/>
        </p:nvPicPr>
        <p:blipFill>
          <a:blip r:embed="rId6"/>
          <a:stretch>
            <a:fillRect/>
          </a:stretch>
        </p:blipFill>
        <p:spPr>
          <a:xfrm>
            <a:off x="383771" y="3949293"/>
            <a:ext cx="1576444" cy="1404914"/>
          </a:xfrm>
          <a:prstGeom prst="rect">
            <a:avLst/>
          </a:prstGeom>
        </p:spPr>
      </p:pic>
      <p:pic>
        <p:nvPicPr>
          <p:cNvPr id="4" name="Picture 3">
            <a:extLst>
              <a:ext uri="{FF2B5EF4-FFF2-40B4-BE49-F238E27FC236}">
                <a16:creationId xmlns:a16="http://schemas.microsoft.com/office/drawing/2014/main" id="{1E4111E4-D117-D6CA-26DE-37F4CAFCCC3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651" b="84884" l="32124" r="75648">
                        <a14:foregroundMark x1="40415" y1="44767" x2="61140" y2="69767"/>
                        <a14:foregroundMark x1="61140" y1="69767" x2="72021" y2="45349"/>
                        <a14:foregroundMark x1="34715" y1="54070" x2="67358" y2="72093"/>
                        <a14:foregroundMark x1="67358" y1="72093" x2="72539" y2="68023"/>
                        <a14:foregroundMark x1="35233" y1="58140" x2="65803" y2="73256"/>
                        <a14:foregroundMark x1="65803" y1="73256" x2="75648" y2="68023"/>
                      </a14:backgroundRemoval>
                    </a14:imgEffect>
                  </a14:imgLayer>
                </a14:imgProps>
              </a:ext>
            </a:extLst>
          </a:blip>
          <a:srcRect l="27100" t="23268" r="21111" b="8159"/>
          <a:stretch/>
        </p:blipFill>
        <p:spPr>
          <a:xfrm rot="5400000">
            <a:off x="734292" y="4236512"/>
            <a:ext cx="816429" cy="963385"/>
          </a:xfrm>
          <a:prstGeom prst="rect">
            <a:avLst/>
          </a:prstGeom>
        </p:spPr>
      </p:pic>
    </p:spTree>
    <p:custDataLst>
      <p:tags r:id="rId1"/>
    </p:custDataLst>
    <p:extLst>
      <p:ext uri="{BB962C8B-B14F-4D97-AF65-F5344CB8AC3E}">
        <p14:creationId xmlns:p14="http://schemas.microsoft.com/office/powerpoint/2010/main" val="22259373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50F5C-1BD9-4B07-B2D2-8192D5A02545}"/>
              </a:ext>
            </a:extLst>
          </p:cNvPr>
          <p:cNvSpPr>
            <a:spLocks noGrp="1"/>
          </p:cNvSpPr>
          <p:nvPr>
            <p:ph type="title"/>
          </p:nvPr>
        </p:nvSpPr>
        <p:spPr>
          <a:xfrm>
            <a:off x="1957136" y="317814"/>
            <a:ext cx="10234863" cy="1700784"/>
          </a:xfrm>
        </p:spPr>
        <p:txBody>
          <a:bodyPr/>
          <a:lstStyle/>
          <a:p>
            <a:r>
              <a:rPr lang="en-US" dirty="0"/>
              <a:t>Summary: Beat the Heat</a:t>
            </a:r>
          </a:p>
        </p:txBody>
      </p:sp>
      <p:sp>
        <p:nvSpPr>
          <p:cNvPr id="3" name="Content Placeholder 2">
            <a:extLst>
              <a:ext uri="{FF2B5EF4-FFF2-40B4-BE49-F238E27FC236}">
                <a16:creationId xmlns:a16="http://schemas.microsoft.com/office/drawing/2014/main" id="{B1E29F46-EB4B-48BB-A420-7B08E5B8AB76}"/>
              </a:ext>
            </a:extLst>
          </p:cNvPr>
          <p:cNvSpPr>
            <a:spLocks noGrp="1"/>
          </p:cNvSpPr>
          <p:nvPr>
            <p:ph idx="1"/>
          </p:nvPr>
        </p:nvSpPr>
        <p:spPr>
          <a:xfrm>
            <a:off x="1796716" y="2416629"/>
            <a:ext cx="9432116" cy="3764715"/>
          </a:xfrm>
        </p:spPr>
        <p:txBody>
          <a:bodyPr>
            <a:normAutofit fontScale="85000" lnSpcReduction="20000"/>
          </a:bodyPr>
          <a:lstStyle/>
          <a:p>
            <a:r>
              <a:rPr lang="en-US" dirty="0"/>
              <a:t>Heat Safety </a:t>
            </a:r>
            <a:r>
              <a:rPr lang="en-US" b="1" dirty="0">
                <a:solidFill>
                  <a:schemeClr val="tx2">
                    <a:lumMod val="40000"/>
                    <a:lumOff val="60000"/>
                  </a:schemeClr>
                </a:solidFill>
              </a:rPr>
              <a:t>ABC</a:t>
            </a:r>
            <a:r>
              <a:rPr lang="en-US" dirty="0"/>
              <a:t>s</a:t>
            </a:r>
          </a:p>
          <a:p>
            <a:pPr lvl="1"/>
            <a:r>
              <a:rPr lang="en-US" b="1" dirty="0">
                <a:solidFill>
                  <a:schemeClr val="tx2">
                    <a:lumMod val="40000"/>
                    <a:lumOff val="60000"/>
                  </a:schemeClr>
                </a:solidFill>
              </a:rPr>
              <a:t>A</a:t>
            </a:r>
            <a:r>
              <a:rPr lang="en-US" dirty="0"/>
              <a:t>ssessments (Know Your Dog)</a:t>
            </a:r>
          </a:p>
          <a:p>
            <a:pPr lvl="1"/>
            <a:r>
              <a:rPr lang="en-US" b="1" dirty="0">
                <a:solidFill>
                  <a:schemeClr val="tx2">
                    <a:lumMod val="40000"/>
                    <a:lumOff val="60000"/>
                  </a:schemeClr>
                </a:solidFill>
              </a:rPr>
              <a:t>B</a:t>
            </a:r>
            <a:r>
              <a:rPr lang="en-US" dirty="0"/>
              <a:t>ody Conditioning (exercise in target environments)</a:t>
            </a:r>
          </a:p>
          <a:p>
            <a:pPr lvl="1"/>
            <a:r>
              <a:rPr lang="en-US" b="1" dirty="0">
                <a:solidFill>
                  <a:schemeClr val="tx2">
                    <a:lumMod val="40000"/>
                    <a:lumOff val="60000"/>
                  </a:schemeClr>
                </a:solidFill>
              </a:rPr>
              <a:t>C</a:t>
            </a:r>
            <a:r>
              <a:rPr lang="en-US" dirty="0"/>
              <a:t>limate Control (optimize acclimatization temps)</a:t>
            </a:r>
            <a:br>
              <a:rPr lang="en-US" dirty="0"/>
            </a:br>
            <a:endParaRPr lang="en-US" dirty="0"/>
          </a:p>
          <a:p>
            <a:r>
              <a:rPr lang="en-US" dirty="0"/>
              <a:t>Cool as FAST and aggressively as possible</a:t>
            </a:r>
          </a:p>
          <a:p>
            <a:pPr lvl="1"/>
            <a:r>
              <a:rPr lang="en-US" b="1" dirty="0">
                <a:solidFill>
                  <a:schemeClr val="accent4"/>
                </a:solidFill>
              </a:rPr>
              <a:t>Wet + Wind = Cooling</a:t>
            </a:r>
          </a:p>
          <a:p>
            <a:pPr lvl="1"/>
            <a:endParaRPr lang="en-US" dirty="0"/>
          </a:p>
          <a:p>
            <a:r>
              <a:rPr lang="en-US" b="1" dirty="0">
                <a:solidFill>
                  <a:srgbClr val="FFC000"/>
                </a:solidFill>
              </a:rPr>
              <a:t>STOP</a:t>
            </a:r>
            <a:r>
              <a:rPr lang="en-US" dirty="0"/>
              <a:t> Cooling at 103F/40C</a:t>
            </a:r>
          </a:p>
        </p:txBody>
      </p:sp>
      <p:sp>
        <p:nvSpPr>
          <p:cNvPr id="4" name="Text Placeholder 8">
            <a:extLst>
              <a:ext uri="{FF2B5EF4-FFF2-40B4-BE49-F238E27FC236}">
                <a16:creationId xmlns:a16="http://schemas.microsoft.com/office/drawing/2014/main" id="{5BDE8061-78D4-2D60-7D0F-7C650AFDAFB9}"/>
              </a:ext>
            </a:extLst>
          </p:cNvPr>
          <p:cNvSpPr txBox="1">
            <a:spLocks/>
          </p:cNvSpPr>
          <p:nvPr/>
        </p:nvSpPr>
        <p:spPr>
          <a:xfrm>
            <a:off x="0" y="0"/>
            <a:ext cx="1588606" cy="6858000"/>
          </a:xfrm>
          <a:prstGeom prst="rect">
            <a:avLst/>
          </a:prstGeom>
          <a:solidFill>
            <a:srgbClr val="820000"/>
          </a:solidFill>
        </p:spPr>
        <p:txBody>
          <a:bodyPr vert="vert270" lIns="91440" tIns="45720" rIns="91440" bIns="45720" rtlCol="0" anchor="ctr">
            <a:noAutofit/>
          </a:bodyPr>
          <a:lstStyle>
            <a:lvl1pPr marL="466725" indent="-466725" algn="ctr" defTabSz="914400" rtl="0" eaLnBrk="1" latinLnBrk="0" hangingPunct="1">
              <a:lnSpc>
                <a:spcPct val="100000"/>
              </a:lnSpc>
              <a:spcBef>
                <a:spcPts val="1200"/>
              </a:spcBef>
              <a:spcAft>
                <a:spcPts val="200"/>
              </a:spcAft>
              <a:buClrTx/>
              <a:buSzPct val="100000"/>
              <a:buFont typeface="Arial" panose="020B0604020202020204" pitchFamily="34" charset="0"/>
              <a:buChar char="•"/>
              <a:defRPr sz="6000" kern="1200">
                <a:solidFill>
                  <a:schemeClr val="bg2"/>
                </a:solidFill>
                <a:latin typeface="+mj-lt"/>
                <a:ea typeface="+mn-ea"/>
                <a:cs typeface="+mn-cs"/>
              </a:defRPr>
            </a:lvl1pPr>
            <a:lvl2pPr marL="201168" indent="0" algn="l" defTabSz="914400" rtl="0" eaLnBrk="1" latinLnBrk="0" hangingPunct="1">
              <a:lnSpc>
                <a:spcPct val="100000"/>
              </a:lnSpc>
              <a:spcBef>
                <a:spcPts val="200"/>
              </a:spcBef>
              <a:spcAft>
                <a:spcPts val="400"/>
              </a:spcAft>
              <a:buClrTx/>
              <a:buFont typeface="Arial" panose="020B0604020202020204" pitchFamily="34" charset="0"/>
              <a:buNone/>
              <a:defRPr sz="2800" kern="1200">
                <a:solidFill>
                  <a:schemeClr val="tx1">
                    <a:lumMod val="75000"/>
                    <a:lumOff val="25000"/>
                  </a:schemeClr>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Arial" panose="020B0604020202020204" pitchFamily="34" charset="0"/>
              <a:buNone/>
              <a:defRPr sz="2400" kern="1200">
                <a:solidFill>
                  <a:schemeClr val="tx1">
                    <a:lumMod val="75000"/>
                    <a:lumOff val="25000"/>
                  </a:schemeClr>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Arial" panose="020B0604020202020204" pitchFamily="34" charset="0"/>
              <a:buNone/>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200"/>
              </a:spcAft>
              <a:buClrTx/>
              <a:buSzPct val="100000"/>
              <a:buFont typeface="Arial" panose="020B0604020202020204" pitchFamily="34" charset="0"/>
              <a:buNone/>
              <a:tabLst/>
              <a:defRPr/>
            </a:pPr>
            <a:r>
              <a:rPr kumimoji="0" lang="en-US" sz="6000" b="0" i="0" u="none" strike="noStrike" kern="1200" cap="none" spc="0" normalizeH="0" baseline="0" noProof="0" dirty="0">
                <a:ln>
                  <a:noFill/>
                </a:ln>
                <a:solidFill>
                  <a:srgbClr val="FFFFFF"/>
                </a:solidFill>
                <a:effectLst/>
                <a:uLnTx/>
                <a:uFillTx/>
                <a:latin typeface="Franklin Gothic Heavy"/>
                <a:ea typeface="+mn-ea"/>
                <a:cs typeface="+mn-cs"/>
              </a:rPr>
              <a:t>Leading Cause Of</a:t>
            </a:r>
            <a:br>
              <a:rPr kumimoji="0" lang="en-US" sz="6000" b="0" i="0" u="none" strike="noStrike" kern="1200" cap="none" spc="0" normalizeH="0" baseline="0" noProof="0" dirty="0">
                <a:ln>
                  <a:noFill/>
                </a:ln>
                <a:solidFill>
                  <a:srgbClr val="FFFFFF"/>
                </a:solidFill>
                <a:effectLst/>
                <a:uLnTx/>
                <a:uFillTx/>
                <a:latin typeface="Franklin Gothic Heavy"/>
                <a:ea typeface="+mn-ea"/>
                <a:cs typeface="+mn-cs"/>
              </a:rPr>
            </a:br>
            <a:r>
              <a:rPr kumimoji="0" lang="en-US" sz="6000" b="0" i="0" u="none" strike="noStrike" kern="1200" cap="none" spc="0" normalizeH="0" baseline="0" noProof="0" dirty="0">
                <a:ln>
                  <a:noFill/>
                </a:ln>
                <a:solidFill>
                  <a:srgbClr val="FFFFFF"/>
                </a:solidFill>
                <a:effectLst/>
                <a:uLnTx/>
                <a:uFillTx/>
                <a:latin typeface="Franklin Gothic Heavy"/>
                <a:ea typeface="+mn-ea"/>
                <a:cs typeface="+mn-cs"/>
              </a:rPr>
              <a:t>Preventable Death</a:t>
            </a:r>
          </a:p>
        </p:txBody>
      </p:sp>
    </p:spTree>
    <p:custDataLst>
      <p:tags r:id="rId1"/>
    </p:custDataLst>
    <p:extLst>
      <p:ext uri="{BB962C8B-B14F-4D97-AF65-F5344CB8AC3E}">
        <p14:creationId xmlns:p14="http://schemas.microsoft.com/office/powerpoint/2010/main" val="33946083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2170E3D-1A34-35E8-FBA9-13EBC1ED7B36}"/>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546A807-7E73-F0FB-88FF-F53049F9028C}"/>
              </a:ext>
            </a:extLst>
          </p:cNvPr>
          <p:cNvSpPr>
            <a:spLocks noGrp="1"/>
          </p:cNvSpPr>
          <p:nvPr>
            <p:ph type="title"/>
          </p:nvPr>
        </p:nvSpPr>
        <p:spPr/>
        <p:txBody>
          <a:bodyPr/>
          <a:lstStyle/>
          <a:p>
            <a:r>
              <a:rPr lang="en-US" dirty="0"/>
              <a:t>Heat Stroke Treatment</a:t>
            </a:r>
          </a:p>
        </p:txBody>
      </p:sp>
      <p:sp>
        <p:nvSpPr>
          <p:cNvPr id="3" name="Content Placeholder 2">
            <a:extLst>
              <a:ext uri="{FF2B5EF4-FFF2-40B4-BE49-F238E27FC236}">
                <a16:creationId xmlns:a16="http://schemas.microsoft.com/office/drawing/2014/main" id="{1C3DBDA1-1764-E882-0AFF-8D2668D393C5}"/>
              </a:ext>
            </a:extLst>
          </p:cNvPr>
          <p:cNvSpPr>
            <a:spLocks noGrp="1"/>
          </p:cNvSpPr>
          <p:nvPr>
            <p:ph idx="1"/>
          </p:nvPr>
        </p:nvSpPr>
        <p:spPr/>
        <p:txBody>
          <a:bodyPr>
            <a:normAutofit fontScale="92500" lnSpcReduction="10000"/>
          </a:bodyPr>
          <a:lstStyle/>
          <a:p>
            <a:r>
              <a:rPr lang="en-US" dirty="0"/>
              <a:t>Cool until temp &lt; 105° F</a:t>
            </a:r>
          </a:p>
          <a:p>
            <a:pPr lvl="1"/>
            <a:r>
              <a:rPr lang="en-US" dirty="0"/>
              <a:t>Use a combination of cooling methods! </a:t>
            </a:r>
          </a:p>
          <a:p>
            <a:pPr lvl="1"/>
            <a:r>
              <a:rPr lang="en-US" dirty="0"/>
              <a:t>The rate of cooling should be as rapidly as possible until the body temperature is 105° F.</a:t>
            </a:r>
          </a:p>
          <a:p>
            <a:pPr lvl="1"/>
            <a:r>
              <a:rPr lang="en-US" dirty="0"/>
              <a:t>Wet plus Wind = Cooling!</a:t>
            </a:r>
          </a:p>
          <a:p>
            <a:pPr lvl="1"/>
            <a:r>
              <a:rPr lang="en-US" dirty="0"/>
              <a:t>Cool to the skin, add fans/AC, etc</a:t>
            </a:r>
            <a:br>
              <a:rPr lang="en-US" dirty="0"/>
            </a:br>
            <a:endParaRPr lang="en-US" dirty="0"/>
          </a:p>
          <a:p>
            <a:r>
              <a:rPr lang="en-US" dirty="0"/>
              <a:t>&lt;105°, the rate of cooling can be reduced to avoid rebound hypothermia</a:t>
            </a:r>
          </a:p>
          <a:p>
            <a:endParaRPr lang="en-US" dirty="0"/>
          </a:p>
          <a:p>
            <a:r>
              <a:rPr lang="en-US" dirty="0"/>
              <a:t>Once the MWD’s body temperature is &lt;103°</a:t>
            </a:r>
          </a:p>
          <a:p>
            <a:pPr lvl="1"/>
            <a:r>
              <a:rPr lang="en-US" dirty="0"/>
              <a:t>Cease all cooling efforts, monitor temperature continuously, </a:t>
            </a:r>
          </a:p>
          <a:p>
            <a:pPr lvl="1"/>
            <a:r>
              <a:rPr lang="en-US" dirty="0"/>
              <a:t>Provide supportive warming to maintain normal temp, </a:t>
            </a:r>
          </a:p>
          <a:p>
            <a:pPr lvl="1"/>
            <a:r>
              <a:rPr lang="en-US" dirty="0"/>
              <a:t>be prepared to actively warm the patient </a:t>
            </a:r>
          </a:p>
          <a:p>
            <a:pPr lvl="1"/>
            <a:endParaRPr lang="en-US" dirty="0"/>
          </a:p>
          <a:p>
            <a:r>
              <a:rPr lang="en-US" dirty="0"/>
              <a:t>Evacuate on an URGENT basis if feasible</a:t>
            </a:r>
          </a:p>
          <a:p>
            <a:endParaRPr lang="en-US" dirty="0"/>
          </a:p>
          <a:p>
            <a:endParaRPr lang="en-US" dirty="0"/>
          </a:p>
        </p:txBody>
      </p:sp>
    </p:spTree>
    <p:custDataLst>
      <p:tags r:id="rId1"/>
    </p:custDataLst>
    <p:extLst>
      <p:ext uri="{BB962C8B-B14F-4D97-AF65-F5344CB8AC3E}">
        <p14:creationId xmlns:p14="http://schemas.microsoft.com/office/powerpoint/2010/main" val="3609591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1EF784-6C0B-63E8-127D-C12EE28CF867}"/>
              </a:ext>
            </a:extLst>
          </p:cNvPr>
          <p:cNvSpPr/>
          <p:nvPr/>
        </p:nvSpPr>
        <p:spPr>
          <a:xfrm>
            <a:off x="10237582" y="5849776"/>
            <a:ext cx="1966719" cy="917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p:nvPr>
        </p:nvSpPr>
        <p:spPr/>
        <p:txBody>
          <a:bodyPr>
            <a:normAutofit/>
          </a:bodyPr>
          <a:lstStyle/>
          <a:p>
            <a:r>
              <a:rPr lang="en-US" dirty="0"/>
              <a:t>What Happens?</a:t>
            </a:r>
          </a:p>
        </p:txBody>
      </p:sp>
      <p:pic>
        <p:nvPicPr>
          <p:cNvPr id="5" name="Content Placeholder 3"/>
          <p:cNvPicPr>
            <a:picLocks noChangeAspect="1"/>
          </p:cNvPicPr>
          <p:nvPr/>
        </p:nvPicPr>
        <p:blipFill rotWithShape="1">
          <a:blip r:embed="rId4">
            <a:duotone>
              <a:prstClr val="black"/>
              <a:srgbClr val="D29B00">
                <a:tint val="45000"/>
                <a:satMod val="400000"/>
              </a:srgbClr>
            </a:duotone>
            <a:extLst>
              <a:ext uri="{BEBA8EAE-BF5A-486C-A8C5-ECC9F3942E4B}">
                <a14:imgProps xmlns:a14="http://schemas.microsoft.com/office/drawing/2010/main">
                  <a14:imgLayer r:embed="rId5">
                    <a14:imgEffect>
                      <a14:backgroundRemoval t="32234" b="89805" l="103" r="73929">
                        <a14:foregroundMark x1="34430" y1="64668" x2="34430" y2="64668"/>
                        <a14:foregroundMark x1="42275" y1="66817" x2="42275" y2="66817"/>
                        <a14:foregroundMark x1="25420" y1="69165" x2="25420" y2="69165"/>
                        <a14:foregroundMark x1="18054" y1="66567" x2="18054" y2="66567"/>
                        <a14:foregroundMark x1="10723" y1="64668" x2="10723" y2="64668"/>
                        <a14:foregroundMark x1="3529" y1="64418" x2="3529" y2="64418"/>
                        <a14:foregroundMark x1="40459" y1="72764" x2="40459" y2="72764"/>
                        <a14:foregroundMark x1="32443" y1="68716" x2="32443" y2="68716"/>
                        <a14:foregroundMark x1="32443" y1="73963" x2="32443" y2="73963"/>
                        <a14:foregroundMark x1="32306" y1="64168" x2="32306" y2="64168"/>
                        <a14:foregroundMark x1="32237" y1="64268" x2="32237" y2="64268"/>
                        <a14:foregroundMark x1="28263" y1="72514" x2="28263" y2="72514"/>
                        <a14:foregroundMark x1="47619" y1="59870" x2="47619" y2="59870"/>
                        <a14:foregroundMark x1="12915" y1="65167" x2="12915" y2="65167"/>
                        <a14:foregroundMark x1="8770" y1="64318" x2="8770" y2="64318"/>
                        <a14:foregroundMark x1="50702" y1="61819" x2="50702" y2="61819"/>
                        <a14:foregroundMark x1="16855" y1="74113" x2="16855" y2="74113"/>
                        <a14:foregroundMark x1="45221" y1="54973" x2="45221" y2="54973"/>
                        <a14:foregroundMark x1="32237" y1="85657" x2="32237" y2="85657"/>
                        <a14:foregroundMark x1="32134" y1="78561" x2="32134" y2="78561"/>
                        <a14:foregroundMark x1="20589" y1="61669" x2="20589" y2="61669"/>
                        <a14:foregroundMark x1="20658" y1="62069" x2="20658" y2="62069"/>
                        <a14:foregroundMark x1="16821" y1="66117" x2="16821" y2="66117"/>
                        <a14:foregroundMark x1="20658" y1="64118" x2="20658" y2="64118"/>
                        <a14:foregroundMark x1="20726" y1="76312" x2="20726" y2="76312"/>
                        <a14:foregroundMark x1="16958" y1="82659" x2="16958" y2="82659"/>
                        <a14:foregroundMark x1="26036" y1="65567" x2="26036" y2="65567"/>
                        <a14:foregroundMark x1="24289" y1="68216" x2="24289" y2="68216"/>
                        <a14:foregroundMark x1="24426" y1="67516" x2="24426" y2="67516"/>
                        <a14:foregroundMark x1="32306" y1="83158" x2="32306" y2="83158"/>
                        <a14:foregroundMark x1="32032" y1="77861" x2="32032" y2="77861"/>
                        <a14:foregroundMark x1="40116" y1="80060" x2="40116" y2="80060"/>
                        <a14:foregroundMark x1="40014" y1="66917" x2="40014" y2="66917"/>
                        <a14:foregroundMark x1="48441" y1="64568" x2="48441" y2="64568"/>
                        <a14:foregroundMark x1="56663" y1="63368" x2="56663" y2="63368"/>
                        <a14:backgroundMark x1="60740" y1="67266" x2="60740" y2="67266"/>
                        <a14:backgroundMark x1="89140" y1="47476" x2="89140" y2="47476"/>
                        <a14:backgroundMark x1="93114" y1="43228" x2="93114" y2="43228"/>
                        <a14:backgroundMark x1="87324" y1="69665" x2="87324" y2="69665"/>
                      </a14:backgroundRemoval>
                    </a14:imgEffect>
                    <a14:imgEffect>
                      <a14:brightnessContrast contrast="-40000"/>
                    </a14:imgEffect>
                  </a14:imgLayer>
                </a14:imgProps>
              </a:ext>
            </a:extLst>
          </a:blip>
          <a:srcRect t="45378" r="62106"/>
          <a:stretch/>
        </p:blipFill>
        <p:spPr>
          <a:xfrm flipH="1">
            <a:off x="10586846" y="1436311"/>
            <a:ext cx="1298293" cy="1282863"/>
          </a:xfrm>
          <a:prstGeom prst="rect">
            <a:avLst/>
          </a:prstGeom>
        </p:spPr>
      </p:pic>
      <p:pic>
        <p:nvPicPr>
          <p:cNvPr id="7" name="Content Placeholder 3"/>
          <p:cNvPicPr>
            <a:picLocks noChangeAspect="1"/>
          </p:cNvPicPr>
          <p:nvPr/>
        </p:nvPicPr>
        <p:blipFill>
          <a:blip r:embed="rId4">
            <a:duotone>
              <a:prstClr val="black"/>
              <a:srgbClr val="D29B00">
                <a:tint val="45000"/>
                <a:satMod val="400000"/>
              </a:srgbClr>
            </a:duotone>
            <a:extLst>
              <a:ext uri="{BEBA8EAE-BF5A-486C-A8C5-ECC9F3942E4B}">
                <a14:imgProps xmlns:a14="http://schemas.microsoft.com/office/drawing/2010/main">
                  <a14:imgLayer r:embed="rId5">
                    <a14:imgEffect>
                      <a14:backgroundRemoval t="32234" b="89805" l="103" r="73929">
                        <a14:foregroundMark x1="34430" y1="64668" x2="34430" y2="64668"/>
                        <a14:foregroundMark x1="42275" y1="66817" x2="42275" y2="66817"/>
                        <a14:foregroundMark x1="25420" y1="69165" x2="25420" y2="69165"/>
                        <a14:foregroundMark x1="18054" y1="66567" x2="18054" y2="66567"/>
                        <a14:foregroundMark x1="10723" y1="64668" x2="10723" y2="64668"/>
                        <a14:foregroundMark x1="3529" y1="64418" x2="3529" y2="64418"/>
                        <a14:foregroundMark x1="40459" y1="72764" x2="40459" y2="72764"/>
                        <a14:foregroundMark x1="32443" y1="68716" x2="32443" y2="68716"/>
                        <a14:foregroundMark x1="32443" y1="73963" x2="32443" y2="73963"/>
                        <a14:foregroundMark x1="32306" y1="64168" x2="32306" y2="64168"/>
                        <a14:foregroundMark x1="32237" y1="64268" x2="32237" y2="64268"/>
                        <a14:foregroundMark x1="28263" y1="72514" x2="28263" y2="72514"/>
                        <a14:foregroundMark x1="47619" y1="59870" x2="47619" y2="59870"/>
                        <a14:foregroundMark x1="12915" y1="65167" x2="12915" y2="65167"/>
                        <a14:foregroundMark x1="8770" y1="64318" x2="8770" y2="64318"/>
                        <a14:foregroundMark x1="50702" y1="61819" x2="50702" y2="61819"/>
                        <a14:foregroundMark x1="16855" y1="74113" x2="16855" y2="74113"/>
                        <a14:foregroundMark x1="45221" y1="54973" x2="45221" y2="54973"/>
                        <a14:foregroundMark x1="32237" y1="85657" x2="32237" y2="85657"/>
                        <a14:foregroundMark x1="32134" y1="78561" x2="32134" y2="78561"/>
                        <a14:foregroundMark x1="20589" y1="61669" x2="20589" y2="61669"/>
                        <a14:foregroundMark x1="20658" y1="62069" x2="20658" y2="62069"/>
                        <a14:foregroundMark x1="16821" y1="66117" x2="16821" y2="66117"/>
                        <a14:foregroundMark x1="20658" y1="64118" x2="20658" y2="64118"/>
                        <a14:foregroundMark x1="20726" y1="76312" x2="20726" y2="76312"/>
                        <a14:foregroundMark x1="16958" y1="82659" x2="16958" y2="82659"/>
                        <a14:foregroundMark x1="26036" y1="65567" x2="26036" y2="65567"/>
                        <a14:foregroundMark x1="24289" y1="68216" x2="24289" y2="68216"/>
                        <a14:foregroundMark x1="24426" y1="67516" x2="24426" y2="67516"/>
                        <a14:foregroundMark x1="32306" y1="83158" x2="32306" y2="83158"/>
                        <a14:foregroundMark x1="32032" y1="77861" x2="32032" y2="77861"/>
                        <a14:foregroundMark x1="40116" y1="80060" x2="40116" y2="80060"/>
                        <a14:foregroundMark x1="40014" y1="66917" x2="40014" y2="66917"/>
                        <a14:foregroundMark x1="48441" y1="64568" x2="48441" y2="64568"/>
                        <a14:foregroundMark x1="56663" y1="63368" x2="56663" y2="63368"/>
                        <a14:backgroundMark x1="60740" y1="67266" x2="60740" y2="67266"/>
                        <a14:backgroundMark x1="89140" y1="47476" x2="89140" y2="47476"/>
                        <a14:backgroundMark x1="93114" y1="43228" x2="93114" y2="43228"/>
                        <a14:backgroundMark x1="87324" y1="69665" x2="87324" y2="69665"/>
                      </a14:backgroundRemoval>
                    </a14:imgEffect>
                    <a14:imgEffect>
                      <a14:brightnessContrast contrast="-40000"/>
                    </a14:imgEffect>
                  </a14:imgLayer>
                </a14:imgProps>
              </a:ext>
            </a:extLst>
          </a:blip>
          <a:stretch>
            <a:fillRect/>
          </a:stretch>
        </p:blipFill>
        <p:spPr>
          <a:xfrm flipH="1">
            <a:off x="7794836" y="1224624"/>
            <a:ext cx="3426106" cy="2348625"/>
          </a:xfrm>
          <a:prstGeom prst="rect">
            <a:avLst/>
          </a:prstGeom>
        </p:spPr>
      </p:pic>
      <p:pic>
        <p:nvPicPr>
          <p:cNvPr id="8" name="Content Placeholder 3"/>
          <p:cNvPicPr>
            <a:picLocks noChangeAspect="1"/>
          </p:cNvPicPr>
          <p:nvPr/>
        </p:nvPicPr>
        <p:blipFill rotWithShape="1">
          <a:blip r:embed="rId4">
            <a:duotone>
              <a:prstClr val="black"/>
              <a:srgbClr val="D29B00">
                <a:tint val="45000"/>
                <a:satMod val="400000"/>
              </a:srgbClr>
            </a:duotone>
            <a:extLst>
              <a:ext uri="{BEBA8EAE-BF5A-486C-A8C5-ECC9F3942E4B}">
                <a14:imgProps xmlns:a14="http://schemas.microsoft.com/office/drawing/2010/main">
                  <a14:imgLayer r:embed="rId5">
                    <a14:imgEffect>
                      <a14:backgroundRemoval t="32234" b="89805" l="103" r="73929">
                        <a14:foregroundMark x1="34430" y1="64668" x2="34430" y2="64668"/>
                        <a14:foregroundMark x1="42275" y1="66817" x2="42275" y2="66817"/>
                        <a14:foregroundMark x1="25420" y1="69165" x2="25420" y2="69165"/>
                        <a14:foregroundMark x1="18054" y1="66567" x2="18054" y2="66567"/>
                        <a14:foregroundMark x1="10723" y1="64668" x2="10723" y2="64668"/>
                        <a14:foregroundMark x1="3529" y1="64418" x2="3529" y2="64418"/>
                        <a14:foregroundMark x1="40459" y1="72764" x2="40459" y2="72764"/>
                        <a14:foregroundMark x1="32443" y1="68716" x2="32443" y2="68716"/>
                        <a14:foregroundMark x1="32443" y1="73963" x2="32443" y2="73963"/>
                        <a14:foregroundMark x1="32306" y1="64168" x2="32306" y2="64168"/>
                        <a14:foregroundMark x1="32237" y1="64268" x2="32237" y2="64268"/>
                        <a14:foregroundMark x1="28263" y1="72514" x2="28263" y2="72514"/>
                        <a14:foregroundMark x1="47619" y1="59870" x2="47619" y2="59870"/>
                        <a14:foregroundMark x1="12915" y1="65167" x2="12915" y2="65167"/>
                        <a14:foregroundMark x1="8770" y1="64318" x2="8770" y2="64318"/>
                        <a14:foregroundMark x1="50702" y1="61819" x2="50702" y2="61819"/>
                        <a14:foregroundMark x1="16855" y1="74113" x2="16855" y2="74113"/>
                        <a14:foregroundMark x1="45221" y1="54973" x2="45221" y2="54973"/>
                        <a14:foregroundMark x1="32237" y1="85657" x2="32237" y2="85657"/>
                        <a14:foregroundMark x1="32134" y1="78561" x2="32134" y2="78561"/>
                        <a14:foregroundMark x1="20589" y1="61669" x2="20589" y2="61669"/>
                        <a14:foregroundMark x1="20658" y1="62069" x2="20658" y2="62069"/>
                        <a14:foregroundMark x1="16821" y1="66117" x2="16821" y2="66117"/>
                        <a14:foregroundMark x1="20658" y1="64118" x2="20658" y2="64118"/>
                        <a14:foregroundMark x1="20726" y1="76312" x2="20726" y2="76312"/>
                        <a14:foregroundMark x1="16958" y1="82659" x2="16958" y2="82659"/>
                        <a14:foregroundMark x1="26036" y1="65567" x2="26036" y2="65567"/>
                        <a14:foregroundMark x1="24289" y1="68216" x2="24289" y2="68216"/>
                        <a14:foregroundMark x1="24426" y1="67516" x2="24426" y2="67516"/>
                        <a14:foregroundMark x1="32306" y1="83158" x2="32306" y2="83158"/>
                        <a14:foregroundMark x1="32032" y1="77861" x2="32032" y2="77861"/>
                        <a14:foregroundMark x1="40116" y1="80060" x2="40116" y2="80060"/>
                        <a14:foregroundMark x1="40014" y1="66917" x2="40014" y2="66917"/>
                        <a14:foregroundMark x1="48441" y1="64568" x2="48441" y2="64568"/>
                        <a14:foregroundMark x1="56663" y1="63368" x2="56663" y2="63368"/>
                        <a14:backgroundMark x1="60740" y1="67266" x2="60740" y2="67266"/>
                        <a14:backgroundMark x1="89140" y1="47476" x2="89140" y2="47476"/>
                        <a14:backgroundMark x1="93114" y1="43228" x2="93114" y2="43228"/>
                        <a14:backgroundMark x1="87324" y1="69665" x2="87324" y2="69665"/>
                      </a14:backgroundRemoval>
                    </a14:imgEffect>
                    <a14:imgEffect>
                      <a14:brightnessContrast contrast="-40000"/>
                    </a14:imgEffect>
                  </a14:imgLayer>
                </a14:imgProps>
              </a:ext>
            </a:extLst>
          </a:blip>
          <a:srcRect t="45378" r="62106"/>
          <a:stretch/>
        </p:blipFill>
        <p:spPr>
          <a:xfrm flipH="1">
            <a:off x="11198466" y="2299913"/>
            <a:ext cx="1298293" cy="1282863"/>
          </a:xfrm>
          <a:prstGeom prst="rect">
            <a:avLst/>
          </a:prstGeom>
        </p:spPr>
      </p:pic>
      <p:pic>
        <p:nvPicPr>
          <p:cNvPr id="9" name="Content Placeholder 3"/>
          <p:cNvPicPr>
            <a:picLocks noChangeAspect="1"/>
          </p:cNvPicPr>
          <p:nvPr/>
        </p:nvPicPr>
        <p:blipFill>
          <a:blip r:embed="rId4">
            <a:duotone>
              <a:prstClr val="black"/>
              <a:srgbClr val="D29B00">
                <a:tint val="45000"/>
                <a:satMod val="400000"/>
              </a:srgbClr>
            </a:duotone>
            <a:extLst>
              <a:ext uri="{BEBA8EAE-BF5A-486C-A8C5-ECC9F3942E4B}">
                <a14:imgProps xmlns:a14="http://schemas.microsoft.com/office/drawing/2010/main">
                  <a14:imgLayer r:embed="rId5">
                    <a14:imgEffect>
                      <a14:backgroundRemoval t="32234" b="89805" l="103" r="73929">
                        <a14:foregroundMark x1="34430" y1="64668" x2="34430" y2="64668"/>
                        <a14:foregroundMark x1="42275" y1="66817" x2="42275" y2="66817"/>
                        <a14:foregroundMark x1="25420" y1="69165" x2="25420" y2="69165"/>
                        <a14:foregroundMark x1="18054" y1="66567" x2="18054" y2="66567"/>
                        <a14:foregroundMark x1="10723" y1="64668" x2="10723" y2="64668"/>
                        <a14:foregroundMark x1="3529" y1="64418" x2="3529" y2="64418"/>
                        <a14:foregroundMark x1="40459" y1="72764" x2="40459" y2="72764"/>
                        <a14:foregroundMark x1="32443" y1="68716" x2="32443" y2="68716"/>
                        <a14:foregroundMark x1="32443" y1="73963" x2="32443" y2="73963"/>
                        <a14:foregroundMark x1="32306" y1="64168" x2="32306" y2="64168"/>
                        <a14:foregroundMark x1="32237" y1="64268" x2="32237" y2="64268"/>
                        <a14:foregroundMark x1="28263" y1="72514" x2="28263" y2="72514"/>
                        <a14:foregroundMark x1="47619" y1="59870" x2="47619" y2="59870"/>
                        <a14:foregroundMark x1="12915" y1="65167" x2="12915" y2="65167"/>
                        <a14:foregroundMark x1="8770" y1="64318" x2="8770" y2="64318"/>
                        <a14:foregroundMark x1="50702" y1="61819" x2="50702" y2="61819"/>
                        <a14:foregroundMark x1="16855" y1="74113" x2="16855" y2="74113"/>
                        <a14:foregroundMark x1="45221" y1="54973" x2="45221" y2="54973"/>
                        <a14:foregroundMark x1="32237" y1="85657" x2="32237" y2="85657"/>
                        <a14:foregroundMark x1="32134" y1="78561" x2="32134" y2="78561"/>
                        <a14:foregroundMark x1="20589" y1="61669" x2="20589" y2="61669"/>
                        <a14:foregroundMark x1="20658" y1="62069" x2="20658" y2="62069"/>
                        <a14:foregroundMark x1="16821" y1="66117" x2="16821" y2="66117"/>
                        <a14:foregroundMark x1="20658" y1="64118" x2="20658" y2="64118"/>
                        <a14:foregroundMark x1="20726" y1="76312" x2="20726" y2="76312"/>
                        <a14:foregroundMark x1="16958" y1="82659" x2="16958" y2="82659"/>
                        <a14:foregroundMark x1="26036" y1="65567" x2="26036" y2="65567"/>
                        <a14:foregroundMark x1="24289" y1="68216" x2="24289" y2="68216"/>
                        <a14:foregroundMark x1="24426" y1="67516" x2="24426" y2="67516"/>
                        <a14:foregroundMark x1="32306" y1="83158" x2="32306" y2="83158"/>
                        <a14:foregroundMark x1="32032" y1="77861" x2="32032" y2="77861"/>
                        <a14:foregroundMark x1="40116" y1="80060" x2="40116" y2="80060"/>
                        <a14:foregroundMark x1="40014" y1="66917" x2="40014" y2="66917"/>
                        <a14:foregroundMark x1="48441" y1="64568" x2="48441" y2="64568"/>
                        <a14:foregroundMark x1="56663" y1="63368" x2="56663" y2="63368"/>
                        <a14:backgroundMark x1="60740" y1="67266" x2="60740" y2="67266"/>
                        <a14:backgroundMark x1="89140" y1="47476" x2="89140" y2="47476"/>
                        <a14:backgroundMark x1="93114" y1="43228" x2="93114" y2="43228"/>
                        <a14:backgroundMark x1="87324" y1="69665" x2="87324" y2="69665"/>
                      </a14:backgroundRemoval>
                    </a14:imgEffect>
                    <a14:imgEffect>
                      <a14:brightnessContrast contrast="-40000"/>
                    </a14:imgEffect>
                  </a14:imgLayer>
                </a14:imgProps>
              </a:ext>
            </a:extLst>
          </a:blip>
          <a:stretch>
            <a:fillRect/>
          </a:stretch>
        </p:blipFill>
        <p:spPr>
          <a:xfrm flipH="1">
            <a:off x="8534170" y="2290386"/>
            <a:ext cx="3426106" cy="2348625"/>
          </a:xfrm>
          <a:prstGeom prst="rect">
            <a:avLst/>
          </a:prstGeom>
        </p:spPr>
      </p:pic>
      <p:pic>
        <p:nvPicPr>
          <p:cNvPr id="11" name="Content Placeholder 3"/>
          <p:cNvPicPr>
            <a:picLocks noChangeAspect="1"/>
          </p:cNvPicPr>
          <p:nvPr/>
        </p:nvPicPr>
        <p:blipFill>
          <a:blip r:embed="rId4">
            <a:duotone>
              <a:prstClr val="black"/>
              <a:srgbClr val="D29B00">
                <a:tint val="45000"/>
                <a:satMod val="400000"/>
              </a:srgbClr>
            </a:duotone>
            <a:extLst>
              <a:ext uri="{BEBA8EAE-BF5A-486C-A8C5-ECC9F3942E4B}">
                <a14:imgProps xmlns:a14="http://schemas.microsoft.com/office/drawing/2010/main">
                  <a14:imgLayer r:embed="rId5">
                    <a14:imgEffect>
                      <a14:backgroundRemoval t="32234" b="89805" l="103" r="73929">
                        <a14:foregroundMark x1="34430" y1="64668" x2="34430" y2="64668"/>
                        <a14:foregroundMark x1="42275" y1="66817" x2="42275" y2="66817"/>
                        <a14:foregroundMark x1="25420" y1="69165" x2="25420" y2="69165"/>
                        <a14:foregroundMark x1="18054" y1="66567" x2="18054" y2="66567"/>
                        <a14:foregroundMark x1="10723" y1="64668" x2="10723" y2="64668"/>
                        <a14:foregroundMark x1="3529" y1="64418" x2="3529" y2="64418"/>
                        <a14:foregroundMark x1="40459" y1="72764" x2="40459" y2="72764"/>
                        <a14:foregroundMark x1="32443" y1="68716" x2="32443" y2="68716"/>
                        <a14:foregroundMark x1="32443" y1="73963" x2="32443" y2="73963"/>
                        <a14:foregroundMark x1="32306" y1="64168" x2="32306" y2="64168"/>
                        <a14:foregroundMark x1="32237" y1="64268" x2="32237" y2="64268"/>
                        <a14:foregroundMark x1="28263" y1="72514" x2="28263" y2="72514"/>
                        <a14:foregroundMark x1="47619" y1="59870" x2="47619" y2="59870"/>
                        <a14:foregroundMark x1="12915" y1="65167" x2="12915" y2="65167"/>
                        <a14:foregroundMark x1="8770" y1="64318" x2="8770" y2="64318"/>
                        <a14:foregroundMark x1="50702" y1="61819" x2="50702" y2="61819"/>
                        <a14:foregroundMark x1="16855" y1="74113" x2="16855" y2="74113"/>
                        <a14:foregroundMark x1="45221" y1="54973" x2="45221" y2="54973"/>
                        <a14:foregroundMark x1="32237" y1="85657" x2="32237" y2="85657"/>
                        <a14:foregroundMark x1="32134" y1="78561" x2="32134" y2="78561"/>
                        <a14:foregroundMark x1="20589" y1="61669" x2="20589" y2="61669"/>
                        <a14:foregroundMark x1="20658" y1="62069" x2="20658" y2="62069"/>
                        <a14:foregroundMark x1="16821" y1="66117" x2="16821" y2="66117"/>
                        <a14:foregroundMark x1="20658" y1="64118" x2="20658" y2="64118"/>
                        <a14:foregroundMark x1="20726" y1="76312" x2="20726" y2="76312"/>
                        <a14:foregroundMark x1="16958" y1="82659" x2="16958" y2="82659"/>
                        <a14:foregroundMark x1="26036" y1="65567" x2="26036" y2="65567"/>
                        <a14:foregroundMark x1="24289" y1="68216" x2="24289" y2="68216"/>
                        <a14:foregroundMark x1="24426" y1="67516" x2="24426" y2="67516"/>
                        <a14:foregroundMark x1="32306" y1="83158" x2="32306" y2="83158"/>
                        <a14:foregroundMark x1="32032" y1="77861" x2="32032" y2="77861"/>
                        <a14:foregroundMark x1="40116" y1="80060" x2="40116" y2="80060"/>
                        <a14:foregroundMark x1="40014" y1="66917" x2="40014" y2="66917"/>
                        <a14:foregroundMark x1="48441" y1="64568" x2="48441" y2="64568"/>
                        <a14:foregroundMark x1="56663" y1="63368" x2="56663" y2="63368"/>
                        <a14:backgroundMark x1="60740" y1="67266" x2="60740" y2="67266"/>
                        <a14:backgroundMark x1="89140" y1="47476" x2="89140" y2="47476"/>
                        <a14:backgroundMark x1="93114" y1="43228" x2="93114" y2="43228"/>
                        <a14:backgroundMark x1="87324" y1="69665" x2="87324" y2="69665"/>
                      </a14:backgroundRemoval>
                    </a14:imgEffect>
                    <a14:imgEffect>
                      <a14:brightnessContrast contrast="-40000"/>
                    </a14:imgEffect>
                  </a14:imgLayer>
                </a14:imgProps>
              </a:ext>
            </a:extLst>
          </a:blip>
          <a:stretch>
            <a:fillRect/>
          </a:stretch>
        </p:blipFill>
        <p:spPr>
          <a:xfrm flipH="1">
            <a:off x="10282963" y="4675464"/>
            <a:ext cx="3426106" cy="2348625"/>
          </a:xfrm>
          <a:prstGeom prst="rect">
            <a:avLst/>
          </a:prstGeom>
        </p:spPr>
      </p:pic>
      <p:pic>
        <p:nvPicPr>
          <p:cNvPr id="12" name="Content Placeholder 3"/>
          <p:cNvPicPr>
            <a:picLocks noChangeAspect="1"/>
          </p:cNvPicPr>
          <p:nvPr/>
        </p:nvPicPr>
        <p:blipFill rotWithShape="1">
          <a:blip r:embed="rId4">
            <a:duotone>
              <a:prstClr val="black"/>
              <a:srgbClr val="D29B00">
                <a:tint val="45000"/>
                <a:satMod val="400000"/>
              </a:srgbClr>
            </a:duotone>
            <a:extLst>
              <a:ext uri="{BEBA8EAE-BF5A-486C-A8C5-ECC9F3942E4B}">
                <a14:imgProps xmlns:a14="http://schemas.microsoft.com/office/drawing/2010/main">
                  <a14:imgLayer r:embed="rId5">
                    <a14:imgEffect>
                      <a14:backgroundRemoval t="32234" b="89805" l="103" r="73929">
                        <a14:foregroundMark x1="34430" y1="64668" x2="34430" y2="64668"/>
                        <a14:foregroundMark x1="42275" y1="66817" x2="42275" y2="66817"/>
                        <a14:foregroundMark x1="25420" y1="69165" x2="25420" y2="69165"/>
                        <a14:foregroundMark x1="18054" y1="66567" x2="18054" y2="66567"/>
                        <a14:foregroundMark x1="10723" y1="64668" x2="10723" y2="64668"/>
                        <a14:foregroundMark x1="3529" y1="64418" x2="3529" y2="64418"/>
                        <a14:foregroundMark x1="40459" y1="72764" x2="40459" y2="72764"/>
                        <a14:foregroundMark x1="32443" y1="68716" x2="32443" y2="68716"/>
                        <a14:foregroundMark x1="32443" y1="73963" x2="32443" y2="73963"/>
                        <a14:foregroundMark x1="32306" y1="64168" x2="32306" y2="64168"/>
                        <a14:foregroundMark x1="32237" y1="64268" x2="32237" y2="64268"/>
                        <a14:foregroundMark x1="28263" y1="72514" x2="28263" y2="72514"/>
                        <a14:foregroundMark x1="47619" y1="59870" x2="47619" y2="59870"/>
                        <a14:foregroundMark x1="12915" y1="65167" x2="12915" y2="65167"/>
                        <a14:foregroundMark x1="8770" y1="64318" x2="8770" y2="64318"/>
                        <a14:foregroundMark x1="50702" y1="61819" x2="50702" y2="61819"/>
                        <a14:foregroundMark x1="16855" y1="74113" x2="16855" y2="74113"/>
                        <a14:foregroundMark x1="45221" y1="54973" x2="45221" y2="54973"/>
                        <a14:foregroundMark x1="32237" y1="85657" x2="32237" y2="85657"/>
                        <a14:foregroundMark x1="32134" y1="78561" x2="32134" y2="78561"/>
                        <a14:foregroundMark x1="20589" y1="61669" x2="20589" y2="61669"/>
                        <a14:foregroundMark x1="20658" y1="62069" x2="20658" y2="62069"/>
                        <a14:foregroundMark x1="16821" y1="66117" x2="16821" y2="66117"/>
                        <a14:foregroundMark x1="20658" y1="64118" x2="20658" y2="64118"/>
                        <a14:foregroundMark x1="20726" y1="76312" x2="20726" y2="76312"/>
                        <a14:foregroundMark x1="16958" y1="82659" x2="16958" y2="82659"/>
                        <a14:foregroundMark x1="26036" y1="65567" x2="26036" y2="65567"/>
                        <a14:foregroundMark x1="24289" y1="68216" x2="24289" y2="68216"/>
                        <a14:foregroundMark x1="24426" y1="67516" x2="24426" y2="67516"/>
                        <a14:foregroundMark x1="32306" y1="83158" x2="32306" y2="83158"/>
                        <a14:foregroundMark x1="32032" y1="77861" x2="32032" y2="77861"/>
                        <a14:foregroundMark x1="40116" y1="80060" x2="40116" y2="80060"/>
                        <a14:foregroundMark x1="40014" y1="66917" x2="40014" y2="66917"/>
                        <a14:foregroundMark x1="48441" y1="64568" x2="48441" y2="64568"/>
                        <a14:foregroundMark x1="56663" y1="63368" x2="56663" y2="63368"/>
                        <a14:backgroundMark x1="60740" y1="67266" x2="60740" y2="67266"/>
                        <a14:backgroundMark x1="89140" y1="47476" x2="89140" y2="47476"/>
                        <a14:backgroundMark x1="93114" y1="43228" x2="93114" y2="43228"/>
                        <a14:backgroundMark x1="87324" y1="69665" x2="87324" y2="69665"/>
                      </a14:backgroundRemoval>
                    </a14:imgEffect>
                    <a14:imgEffect>
                      <a14:brightnessContrast contrast="-40000"/>
                    </a14:imgEffect>
                  </a14:imgLayer>
                </a14:imgProps>
              </a:ext>
            </a:extLst>
          </a:blip>
          <a:srcRect t="45378" r="62106"/>
          <a:stretch/>
        </p:blipFill>
        <p:spPr>
          <a:xfrm flipH="1">
            <a:off x="13072060" y="3338903"/>
            <a:ext cx="1298293" cy="1282863"/>
          </a:xfrm>
          <a:prstGeom prst="rect">
            <a:avLst/>
          </a:prstGeom>
        </p:spPr>
      </p:pic>
      <p:sp>
        <p:nvSpPr>
          <p:cNvPr id="13" name="Arrow: Right 12"/>
          <p:cNvSpPr/>
          <p:nvPr/>
        </p:nvSpPr>
        <p:spPr>
          <a:xfrm>
            <a:off x="4829093" y="1498002"/>
            <a:ext cx="3189035" cy="1424581"/>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Nervous </a:t>
            </a:r>
          </a:p>
        </p:txBody>
      </p:sp>
      <p:sp>
        <p:nvSpPr>
          <p:cNvPr id="14" name="Arrow: Right 13"/>
          <p:cNvSpPr/>
          <p:nvPr/>
        </p:nvSpPr>
        <p:spPr>
          <a:xfrm>
            <a:off x="5503887" y="2410581"/>
            <a:ext cx="3351288" cy="1561616"/>
          </a:xfrm>
          <a:prstGeom prst="rightArrow">
            <a:avLst/>
          </a:prstGeom>
          <a:solidFill>
            <a:srgbClr val="00B0F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Black" panose="020B0A04020102020204" pitchFamily="34" charset="0"/>
                <a:ea typeface="+mn-ea"/>
                <a:cs typeface="+mn-cs"/>
              </a:rPr>
              <a:t>Gastrointestinal</a:t>
            </a:r>
          </a:p>
        </p:txBody>
      </p:sp>
      <p:sp>
        <p:nvSpPr>
          <p:cNvPr id="15" name="Arrow: Right 14"/>
          <p:cNvSpPr/>
          <p:nvPr/>
        </p:nvSpPr>
        <p:spPr>
          <a:xfrm>
            <a:off x="6210340" y="3425144"/>
            <a:ext cx="3351288" cy="15616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Liver and Kidneys</a:t>
            </a:r>
          </a:p>
        </p:txBody>
      </p:sp>
      <p:sp>
        <p:nvSpPr>
          <p:cNvPr id="16" name="Arrow: Right 15"/>
          <p:cNvSpPr/>
          <p:nvPr/>
        </p:nvSpPr>
        <p:spPr>
          <a:xfrm>
            <a:off x="7069279" y="4499889"/>
            <a:ext cx="3351288" cy="156161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Blood Clotting</a:t>
            </a:r>
          </a:p>
        </p:txBody>
      </p:sp>
      <p:pic>
        <p:nvPicPr>
          <p:cNvPr id="19" name="Content Placeholder 3"/>
          <p:cNvPicPr>
            <a:picLocks noChangeAspect="1"/>
          </p:cNvPicPr>
          <p:nvPr/>
        </p:nvPicPr>
        <p:blipFill>
          <a:blip r:embed="rId4">
            <a:duotone>
              <a:prstClr val="black"/>
              <a:srgbClr val="D29B00">
                <a:tint val="45000"/>
                <a:satMod val="400000"/>
              </a:srgbClr>
            </a:duotone>
            <a:extLst>
              <a:ext uri="{BEBA8EAE-BF5A-486C-A8C5-ECC9F3942E4B}">
                <a14:imgProps xmlns:a14="http://schemas.microsoft.com/office/drawing/2010/main">
                  <a14:imgLayer r:embed="rId5">
                    <a14:imgEffect>
                      <a14:backgroundRemoval t="32234" b="89805" l="103" r="73929">
                        <a14:foregroundMark x1="34430" y1="64668" x2="34430" y2="64668"/>
                        <a14:foregroundMark x1="42275" y1="66817" x2="42275" y2="66817"/>
                        <a14:foregroundMark x1="25420" y1="69165" x2="25420" y2="69165"/>
                        <a14:foregroundMark x1="18054" y1="66567" x2="18054" y2="66567"/>
                        <a14:foregroundMark x1="10723" y1="64668" x2="10723" y2="64668"/>
                        <a14:foregroundMark x1="3529" y1="64418" x2="3529" y2="64418"/>
                        <a14:foregroundMark x1="40459" y1="72764" x2="40459" y2="72764"/>
                        <a14:foregroundMark x1="32443" y1="68716" x2="32443" y2="68716"/>
                        <a14:foregroundMark x1="32443" y1="73963" x2="32443" y2="73963"/>
                        <a14:foregroundMark x1="32306" y1="64168" x2="32306" y2="64168"/>
                        <a14:foregroundMark x1="32237" y1="64268" x2="32237" y2="64268"/>
                        <a14:foregroundMark x1="28263" y1="72514" x2="28263" y2="72514"/>
                        <a14:foregroundMark x1="47619" y1="59870" x2="47619" y2="59870"/>
                        <a14:foregroundMark x1="12915" y1="65167" x2="12915" y2="65167"/>
                        <a14:foregroundMark x1="8770" y1="64318" x2="8770" y2="64318"/>
                        <a14:foregroundMark x1="50702" y1="61819" x2="50702" y2="61819"/>
                        <a14:foregroundMark x1="16855" y1="74113" x2="16855" y2="74113"/>
                        <a14:foregroundMark x1="45221" y1="54973" x2="45221" y2="54973"/>
                        <a14:foregroundMark x1="32237" y1="85657" x2="32237" y2="85657"/>
                        <a14:foregroundMark x1="32134" y1="78561" x2="32134" y2="78561"/>
                        <a14:foregroundMark x1="20589" y1="61669" x2="20589" y2="61669"/>
                        <a14:foregroundMark x1="20658" y1="62069" x2="20658" y2="62069"/>
                        <a14:foregroundMark x1="16821" y1="66117" x2="16821" y2="66117"/>
                        <a14:foregroundMark x1="20658" y1="64118" x2="20658" y2="64118"/>
                        <a14:foregroundMark x1="20726" y1="76312" x2="20726" y2="76312"/>
                        <a14:foregroundMark x1="16958" y1="82659" x2="16958" y2="82659"/>
                        <a14:foregroundMark x1="26036" y1="65567" x2="26036" y2="65567"/>
                        <a14:foregroundMark x1="24289" y1="68216" x2="24289" y2="68216"/>
                        <a14:foregroundMark x1="24426" y1="67516" x2="24426" y2="67516"/>
                        <a14:foregroundMark x1="32306" y1="83158" x2="32306" y2="83158"/>
                        <a14:foregroundMark x1="32032" y1="77861" x2="32032" y2="77861"/>
                        <a14:foregroundMark x1="40116" y1="80060" x2="40116" y2="80060"/>
                        <a14:foregroundMark x1="40014" y1="66917" x2="40014" y2="66917"/>
                        <a14:foregroundMark x1="48441" y1="64568" x2="48441" y2="64568"/>
                        <a14:foregroundMark x1="56663" y1="63368" x2="56663" y2="63368"/>
                        <a14:backgroundMark x1="60740" y1="67266" x2="60740" y2="67266"/>
                        <a14:backgroundMark x1="89140" y1="47476" x2="89140" y2="47476"/>
                        <a14:backgroundMark x1="93114" y1="43228" x2="93114" y2="43228"/>
                        <a14:backgroundMark x1="87324" y1="69665" x2="87324" y2="69665"/>
                      </a14:backgroundRemoval>
                    </a14:imgEffect>
                    <a14:imgEffect>
                      <a14:brightnessContrast contrast="-40000"/>
                    </a14:imgEffect>
                  </a14:imgLayer>
                </a14:imgProps>
              </a:ext>
            </a:extLst>
          </a:blip>
          <a:stretch>
            <a:fillRect/>
          </a:stretch>
        </p:blipFill>
        <p:spPr>
          <a:xfrm flipH="1">
            <a:off x="7172404" y="351387"/>
            <a:ext cx="3426106" cy="2348625"/>
          </a:xfrm>
          <a:prstGeom prst="rect">
            <a:avLst/>
          </a:prstGeom>
        </p:spPr>
      </p:pic>
      <p:sp>
        <p:nvSpPr>
          <p:cNvPr id="17" name="Arrow: Right 16"/>
          <p:cNvSpPr/>
          <p:nvPr/>
        </p:nvSpPr>
        <p:spPr>
          <a:xfrm>
            <a:off x="7759693" y="5612341"/>
            <a:ext cx="3351288" cy="1561616"/>
          </a:xfrm>
          <a:prstGeom prst="rightArrow">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Black" panose="020B0A04020102020204" pitchFamily="34" charset="0"/>
                <a:ea typeface="+mn-ea"/>
                <a:cs typeface="+mn-cs"/>
              </a:rPr>
              <a:t>Heart &amp; Circulation</a:t>
            </a:r>
          </a:p>
        </p:txBody>
      </p:sp>
      <p:pic>
        <p:nvPicPr>
          <p:cNvPr id="20" name="Content Placeholder 3"/>
          <p:cNvPicPr>
            <a:picLocks noChangeAspect="1"/>
          </p:cNvPicPr>
          <p:nvPr/>
        </p:nvPicPr>
        <p:blipFill>
          <a:blip r:embed="rId4">
            <a:duotone>
              <a:prstClr val="black"/>
              <a:srgbClr val="D29B00">
                <a:tint val="45000"/>
                <a:satMod val="400000"/>
              </a:srgbClr>
            </a:duotone>
            <a:extLst>
              <a:ext uri="{BEBA8EAE-BF5A-486C-A8C5-ECC9F3942E4B}">
                <a14:imgProps xmlns:a14="http://schemas.microsoft.com/office/drawing/2010/main">
                  <a14:imgLayer r:embed="rId5">
                    <a14:imgEffect>
                      <a14:backgroundRemoval t="32234" b="89805" l="103" r="73929">
                        <a14:foregroundMark x1="34430" y1="64668" x2="34430" y2="64668"/>
                        <a14:foregroundMark x1="42275" y1="66817" x2="42275" y2="66817"/>
                        <a14:foregroundMark x1="25420" y1="69165" x2="25420" y2="69165"/>
                        <a14:foregroundMark x1="18054" y1="66567" x2="18054" y2="66567"/>
                        <a14:foregroundMark x1="10723" y1="64668" x2="10723" y2="64668"/>
                        <a14:foregroundMark x1="3529" y1="64418" x2="3529" y2="64418"/>
                        <a14:foregroundMark x1="40459" y1="72764" x2="40459" y2="72764"/>
                        <a14:foregroundMark x1="32443" y1="68716" x2="32443" y2="68716"/>
                        <a14:foregroundMark x1="32443" y1="73963" x2="32443" y2="73963"/>
                        <a14:foregroundMark x1="32306" y1="64168" x2="32306" y2="64168"/>
                        <a14:foregroundMark x1="32237" y1="64268" x2="32237" y2="64268"/>
                        <a14:foregroundMark x1="28263" y1="72514" x2="28263" y2="72514"/>
                        <a14:foregroundMark x1="47619" y1="59870" x2="47619" y2="59870"/>
                        <a14:foregroundMark x1="12915" y1="65167" x2="12915" y2="65167"/>
                        <a14:foregroundMark x1="8770" y1="64318" x2="8770" y2="64318"/>
                        <a14:foregroundMark x1="50702" y1="61819" x2="50702" y2="61819"/>
                        <a14:foregroundMark x1="16855" y1="74113" x2="16855" y2="74113"/>
                        <a14:foregroundMark x1="45221" y1="54973" x2="45221" y2="54973"/>
                        <a14:foregroundMark x1="32237" y1="85657" x2="32237" y2="85657"/>
                        <a14:foregroundMark x1="32134" y1="78561" x2="32134" y2="78561"/>
                        <a14:foregroundMark x1="20589" y1="61669" x2="20589" y2="61669"/>
                        <a14:foregroundMark x1="20658" y1="62069" x2="20658" y2="62069"/>
                        <a14:foregroundMark x1="16821" y1="66117" x2="16821" y2="66117"/>
                        <a14:foregroundMark x1="20658" y1="64118" x2="20658" y2="64118"/>
                        <a14:foregroundMark x1="20726" y1="76312" x2="20726" y2="76312"/>
                        <a14:foregroundMark x1="16958" y1="82659" x2="16958" y2="82659"/>
                        <a14:foregroundMark x1="26036" y1="65567" x2="26036" y2="65567"/>
                        <a14:foregroundMark x1="24289" y1="68216" x2="24289" y2="68216"/>
                        <a14:foregroundMark x1="24426" y1="67516" x2="24426" y2="67516"/>
                        <a14:foregroundMark x1="32306" y1="83158" x2="32306" y2="83158"/>
                        <a14:foregroundMark x1="32032" y1="77861" x2="32032" y2="77861"/>
                        <a14:foregroundMark x1="40116" y1="80060" x2="40116" y2="80060"/>
                        <a14:foregroundMark x1="40014" y1="66917" x2="40014" y2="66917"/>
                        <a14:foregroundMark x1="48441" y1="64568" x2="48441" y2="64568"/>
                        <a14:foregroundMark x1="56663" y1="63368" x2="56663" y2="63368"/>
                        <a14:backgroundMark x1="60740" y1="67266" x2="60740" y2="67266"/>
                        <a14:backgroundMark x1="89140" y1="47476" x2="89140" y2="47476"/>
                        <a14:backgroundMark x1="93114" y1="43228" x2="93114" y2="43228"/>
                        <a14:backgroundMark x1="87324" y1="69665" x2="87324" y2="69665"/>
                      </a14:backgroundRemoval>
                    </a14:imgEffect>
                    <a14:imgEffect>
                      <a14:brightnessContrast contrast="-40000"/>
                    </a14:imgEffect>
                  </a14:imgLayer>
                </a14:imgProps>
              </a:ext>
            </a:extLst>
          </a:blip>
          <a:stretch>
            <a:fillRect/>
          </a:stretch>
        </p:blipFill>
        <p:spPr>
          <a:xfrm flipH="1">
            <a:off x="9451078" y="3314030"/>
            <a:ext cx="3426106" cy="2348625"/>
          </a:xfrm>
          <a:prstGeom prst="rect">
            <a:avLst/>
          </a:prstGeom>
        </p:spPr>
      </p:pic>
      <p:sp>
        <p:nvSpPr>
          <p:cNvPr id="4" name="Rectangle 3">
            <a:extLst>
              <a:ext uri="{FF2B5EF4-FFF2-40B4-BE49-F238E27FC236}">
                <a16:creationId xmlns:a16="http://schemas.microsoft.com/office/drawing/2014/main" id="{480DD1E8-C9E5-4F5B-878B-72D552F4C8F7}"/>
              </a:ext>
            </a:extLst>
          </p:cNvPr>
          <p:cNvSpPr/>
          <p:nvPr/>
        </p:nvSpPr>
        <p:spPr>
          <a:xfrm>
            <a:off x="664311" y="3392601"/>
            <a:ext cx="5100435" cy="2062103"/>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a:ea typeface="+mn-ea"/>
                <a:cs typeface="+mn-cs"/>
              </a:rPr>
              <a:t>Multi-System Failure</a:t>
            </a:r>
            <a:b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a:ea typeface="+mn-ea"/>
                <a:cs typeface="+mn-cs"/>
              </a:rPr>
            </a:b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a:ea typeface="+mn-ea"/>
                <a:cs typeface="+mn-cs"/>
              </a:rPr>
              <a:t>      Requiring</a:t>
            </a:r>
            <a:b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a:ea typeface="+mn-ea"/>
                <a:cs typeface="+mn-cs"/>
              </a:rPr>
            </a:b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a:ea typeface="+mn-ea"/>
                <a:cs typeface="+mn-cs"/>
              </a:rPr>
              <a:t>           </a:t>
            </a:r>
            <a:r>
              <a:rPr kumimoji="0" lang="en-US" sz="32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Segoe UI"/>
                <a:ea typeface="+mn-ea"/>
                <a:cs typeface="+mn-cs"/>
              </a:rPr>
              <a:t>ADVANCED 24HR</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a:ea typeface="+mn-ea"/>
                <a:cs typeface="+mn-cs"/>
              </a:rPr>
              <a:t> </a:t>
            </a:r>
            <a:b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a:ea typeface="+mn-ea"/>
                <a:cs typeface="+mn-cs"/>
              </a:rPr>
            </a:b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a:ea typeface="+mn-ea"/>
                <a:cs typeface="+mn-cs"/>
              </a:rPr>
              <a:t>                 Veterinary Care</a:t>
            </a:r>
          </a:p>
        </p:txBody>
      </p:sp>
      <p:pic>
        <p:nvPicPr>
          <p:cNvPr id="6" name="Picture 5" descr="Text&#10;&#10;Description automatically generated">
            <a:extLst>
              <a:ext uri="{FF2B5EF4-FFF2-40B4-BE49-F238E27FC236}">
                <a16:creationId xmlns:a16="http://schemas.microsoft.com/office/drawing/2014/main" id="{339BC149-CC89-1B5C-4DC6-09BE21907C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063" y="6282500"/>
            <a:ext cx="1871476" cy="499873"/>
          </a:xfrm>
          <a:prstGeom prst="rect">
            <a:avLst/>
          </a:prstGeom>
        </p:spPr>
      </p:pic>
      <p:pic>
        <p:nvPicPr>
          <p:cNvPr id="18" name="Content Placeholder 3">
            <a:extLst>
              <a:ext uri="{FF2B5EF4-FFF2-40B4-BE49-F238E27FC236}">
                <a16:creationId xmlns:a16="http://schemas.microsoft.com/office/drawing/2014/main" id="{84857467-C173-BEF8-8125-A7DDCEDEE370}"/>
              </a:ext>
            </a:extLst>
          </p:cNvPr>
          <p:cNvPicPr>
            <a:picLocks noChangeAspect="1"/>
          </p:cNvPicPr>
          <p:nvPr/>
        </p:nvPicPr>
        <p:blipFill rotWithShape="1">
          <a:blip r:embed="rId4">
            <a:duotone>
              <a:prstClr val="black"/>
              <a:srgbClr val="D29B00">
                <a:tint val="45000"/>
                <a:satMod val="400000"/>
              </a:srgbClr>
            </a:duotone>
            <a:extLst>
              <a:ext uri="{BEBA8EAE-BF5A-486C-A8C5-ECC9F3942E4B}">
                <a14:imgProps xmlns:a14="http://schemas.microsoft.com/office/drawing/2010/main">
                  <a14:imgLayer r:embed="rId5">
                    <a14:imgEffect>
                      <a14:backgroundRemoval t="32234" b="89805" l="103" r="73929">
                        <a14:foregroundMark x1="34430" y1="64668" x2="34430" y2="64668"/>
                        <a14:foregroundMark x1="42275" y1="66817" x2="42275" y2="66817"/>
                        <a14:foregroundMark x1="25420" y1="69165" x2="25420" y2="69165"/>
                        <a14:foregroundMark x1="18054" y1="66567" x2="18054" y2="66567"/>
                        <a14:foregroundMark x1="10723" y1="64668" x2="10723" y2="64668"/>
                        <a14:foregroundMark x1="3529" y1="64418" x2="3529" y2="64418"/>
                        <a14:foregroundMark x1="40459" y1="72764" x2="40459" y2="72764"/>
                        <a14:foregroundMark x1="32443" y1="68716" x2="32443" y2="68716"/>
                        <a14:foregroundMark x1="32443" y1="73963" x2="32443" y2="73963"/>
                        <a14:foregroundMark x1="32306" y1="64168" x2="32306" y2="64168"/>
                        <a14:foregroundMark x1="32237" y1="64268" x2="32237" y2="64268"/>
                        <a14:foregroundMark x1="28263" y1="72514" x2="28263" y2="72514"/>
                        <a14:foregroundMark x1="47619" y1="59870" x2="47619" y2="59870"/>
                        <a14:foregroundMark x1="12915" y1="65167" x2="12915" y2="65167"/>
                        <a14:foregroundMark x1="8770" y1="64318" x2="8770" y2="64318"/>
                        <a14:foregroundMark x1="50702" y1="61819" x2="50702" y2="61819"/>
                        <a14:foregroundMark x1="16855" y1="74113" x2="16855" y2="74113"/>
                        <a14:foregroundMark x1="45221" y1="54973" x2="45221" y2="54973"/>
                        <a14:foregroundMark x1="32237" y1="85657" x2="32237" y2="85657"/>
                        <a14:foregroundMark x1="32134" y1="78561" x2="32134" y2="78561"/>
                        <a14:foregroundMark x1="20589" y1="61669" x2="20589" y2="61669"/>
                        <a14:foregroundMark x1="20658" y1="62069" x2="20658" y2="62069"/>
                        <a14:foregroundMark x1="16821" y1="66117" x2="16821" y2="66117"/>
                        <a14:foregroundMark x1="20658" y1="64118" x2="20658" y2="64118"/>
                        <a14:foregroundMark x1="20726" y1="76312" x2="20726" y2="76312"/>
                        <a14:foregroundMark x1="16958" y1="82659" x2="16958" y2="82659"/>
                        <a14:foregroundMark x1="26036" y1="65567" x2="26036" y2="65567"/>
                        <a14:foregroundMark x1="24289" y1="68216" x2="24289" y2="68216"/>
                        <a14:foregroundMark x1="24426" y1="67516" x2="24426" y2="67516"/>
                        <a14:foregroundMark x1="32306" y1="83158" x2="32306" y2="83158"/>
                        <a14:foregroundMark x1="32032" y1="77861" x2="32032" y2="77861"/>
                        <a14:foregroundMark x1="40116" y1="80060" x2="40116" y2="80060"/>
                        <a14:foregroundMark x1="40014" y1="66917" x2="40014" y2="66917"/>
                        <a14:foregroundMark x1="48441" y1="64568" x2="48441" y2="64568"/>
                        <a14:foregroundMark x1="56663" y1="63368" x2="56663" y2="63368"/>
                        <a14:backgroundMark x1="60740" y1="67266" x2="60740" y2="67266"/>
                        <a14:backgroundMark x1="89140" y1="47476" x2="89140" y2="47476"/>
                        <a14:backgroundMark x1="93114" y1="43228" x2="93114" y2="43228"/>
                        <a14:backgroundMark x1="87324" y1="69665" x2="87324" y2="69665"/>
                      </a14:backgroundRemoval>
                    </a14:imgEffect>
                    <a14:imgEffect>
                      <a14:brightnessContrast contrast="-40000"/>
                    </a14:imgEffect>
                  </a14:imgLayer>
                </a14:imgProps>
              </a:ext>
            </a:extLst>
          </a:blip>
          <a:srcRect t="45378" r="62106"/>
          <a:stretch/>
        </p:blipFill>
        <p:spPr>
          <a:xfrm flipH="1">
            <a:off x="11942030" y="3338903"/>
            <a:ext cx="1298293" cy="1282863"/>
          </a:xfrm>
          <a:prstGeom prst="rect">
            <a:avLst/>
          </a:prstGeom>
        </p:spPr>
      </p:pic>
    </p:spTree>
    <p:custDataLst>
      <p:tags r:id="rId1"/>
    </p:custDataLst>
    <p:extLst>
      <p:ext uri="{BB962C8B-B14F-4D97-AF65-F5344CB8AC3E}">
        <p14:creationId xmlns:p14="http://schemas.microsoft.com/office/powerpoint/2010/main" val="33573184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82AC07D-11B8-545E-28EA-5AB5AD9F2BB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546A807-7E73-F0FB-88FF-F53049F9028C}"/>
              </a:ext>
            </a:extLst>
          </p:cNvPr>
          <p:cNvSpPr>
            <a:spLocks noGrp="1"/>
          </p:cNvSpPr>
          <p:nvPr>
            <p:ph type="title"/>
          </p:nvPr>
        </p:nvSpPr>
        <p:spPr/>
        <p:txBody>
          <a:bodyPr/>
          <a:lstStyle/>
          <a:p>
            <a:r>
              <a:rPr lang="en-US" dirty="0"/>
              <a:t>Heat Stroke Treatment</a:t>
            </a:r>
          </a:p>
        </p:txBody>
      </p:sp>
      <p:sp>
        <p:nvSpPr>
          <p:cNvPr id="3" name="Content Placeholder 2">
            <a:extLst>
              <a:ext uri="{FF2B5EF4-FFF2-40B4-BE49-F238E27FC236}">
                <a16:creationId xmlns:a16="http://schemas.microsoft.com/office/drawing/2014/main" id="{1C3DBDA1-1764-E882-0AFF-8D2668D393C5}"/>
              </a:ext>
            </a:extLst>
          </p:cNvPr>
          <p:cNvSpPr>
            <a:spLocks noGrp="1"/>
          </p:cNvSpPr>
          <p:nvPr>
            <p:ph idx="1"/>
          </p:nvPr>
        </p:nvSpPr>
        <p:spPr/>
        <p:txBody>
          <a:bodyPr>
            <a:normAutofit lnSpcReduction="10000"/>
          </a:bodyPr>
          <a:lstStyle/>
          <a:p>
            <a:r>
              <a:rPr lang="en-US" dirty="0"/>
              <a:t>Triage with emphasis on mentation, airway and breathing, circulation, and body temperature</a:t>
            </a:r>
          </a:p>
          <a:p>
            <a:endParaRPr lang="en-US" dirty="0"/>
          </a:p>
          <a:p>
            <a:r>
              <a:rPr lang="en-US" dirty="0"/>
              <a:t>Intubate if needed</a:t>
            </a:r>
          </a:p>
          <a:p>
            <a:pPr lvl="1"/>
            <a:r>
              <a:rPr lang="en-US" dirty="0"/>
              <a:t>Protect airway while cooling with water, to reduce chances of aspiration of running water</a:t>
            </a:r>
          </a:p>
          <a:p>
            <a:pPr lvl="1"/>
            <a:endParaRPr lang="en-US" dirty="0"/>
          </a:p>
          <a:p>
            <a:r>
              <a:rPr lang="en-US" dirty="0"/>
              <a:t>Supplemental oxygen until </a:t>
            </a:r>
            <a:r>
              <a:rPr lang="en-US" dirty="0" err="1"/>
              <a:t>normoxemia</a:t>
            </a:r>
            <a:endParaRPr lang="en-US" dirty="0"/>
          </a:p>
          <a:p>
            <a:pPr lvl="1"/>
            <a:r>
              <a:rPr lang="en-US" dirty="0"/>
              <a:t>Use “blow by” technique --  oxygen masks can increase humidity and prevent maximal heat dissipation</a:t>
            </a:r>
          </a:p>
          <a:p>
            <a:pPr lvl="1"/>
            <a:endParaRPr lang="en-US" dirty="0"/>
          </a:p>
          <a:p>
            <a:r>
              <a:rPr lang="en-US" dirty="0"/>
              <a:t>IV Fluids</a:t>
            </a:r>
          </a:p>
          <a:p>
            <a:pPr lvl="1"/>
            <a:r>
              <a:rPr lang="en-US" dirty="0"/>
              <a:t>Essential!  Reduces core body temperature, improves circulation and volume</a:t>
            </a:r>
          </a:p>
        </p:txBody>
      </p:sp>
    </p:spTree>
    <p:custDataLst>
      <p:tags r:id="rId1"/>
    </p:custDataLst>
    <p:extLst>
      <p:ext uri="{BB962C8B-B14F-4D97-AF65-F5344CB8AC3E}">
        <p14:creationId xmlns:p14="http://schemas.microsoft.com/office/powerpoint/2010/main" val="3020872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F627989-C4FA-B900-032D-745D88A65CC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18168BB-7DD1-73F5-B2DB-0680DD264A25}"/>
              </a:ext>
            </a:extLst>
          </p:cNvPr>
          <p:cNvSpPr>
            <a:spLocks noGrp="1"/>
          </p:cNvSpPr>
          <p:nvPr>
            <p:ph type="title"/>
          </p:nvPr>
        </p:nvSpPr>
        <p:spPr/>
        <p:txBody>
          <a:bodyPr/>
          <a:lstStyle/>
          <a:p>
            <a:r>
              <a:rPr lang="en-US" dirty="0"/>
              <a:t>Additional Problems</a:t>
            </a:r>
          </a:p>
        </p:txBody>
      </p:sp>
      <p:sp>
        <p:nvSpPr>
          <p:cNvPr id="3" name="Content Placeholder 2">
            <a:extLst>
              <a:ext uri="{FF2B5EF4-FFF2-40B4-BE49-F238E27FC236}">
                <a16:creationId xmlns:a16="http://schemas.microsoft.com/office/drawing/2014/main" id="{91188CF9-C01E-4A19-7E85-499F0E229E4C}"/>
              </a:ext>
            </a:extLst>
          </p:cNvPr>
          <p:cNvSpPr>
            <a:spLocks noGrp="1"/>
          </p:cNvSpPr>
          <p:nvPr>
            <p:ph idx="1"/>
          </p:nvPr>
        </p:nvSpPr>
        <p:spPr/>
        <p:txBody>
          <a:bodyPr>
            <a:normAutofit/>
          </a:bodyPr>
          <a:lstStyle/>
          <a:p>
            <a:r>
              <a:rPr lang="en-US" dirty="0"/>
              <a:t>Initial Patient Response </a:t>
            </a:r>
          </a:p>
          <a:p>
            <a:pPr lvl="1"/>
            <a:r>
              <a:rPr lang="en-US" dirty="0"/>
              <a:t>Moves blood to the surface vessels to maximize conductive cooling</a:t>
            </a:r>
          </a:p>
          <a:p>
            <a:pPr lvl="1"/>
            <a:r>
              <a:rPr lang="en-US" dirty="0"/>
              <a:t>Renal and splanchnic vasoconstriction, peripheral vasodilatation, and increased cardiac output</a:t>
            </a:r>
          </a:p>
          <a:p>
            <a:pPr lvl="1"/>
            <a:endParaRPr lang="en-US" dirty="0"/>
          </a:p>
          <a:p>
            <a:r>
              <a:rPr lang="en-US" dirty="0"/>
              <a:t>Over time, if temp remains high</a:t>
            </a:r>
          </a:p>
          <a:p>
            <a:pPr lvl="1"/>
            <a:r>
              <a:rPr lang="en-US" dirty="0"/>
              <a:t>Splanchnic and renal vasoconstriction fail</a:t>
            </a:r>
          </a:p>
          <a:p>
            <a:pPr lvl="1"/>
            <a:r>
              <a:rPr lang="en-US" dirty="0"/>
              <a:t>Venous pooling and hypovolemia or distributive shock</a:t>
            </a:r>
          </a:p>
          <a:p>
            <a:pPr lvl="1"/>
            <a:endParaRPr lang="en-US" dirty="0"/>
          </a:p>
          <a:p>
            <a:r>
              <a:rPr lang="en-US" dirty="0"/>
              <a:t>Monitor</a:t>
            </a:r>
          </a:p>
          <a:p>
            <a:pPr lvl="1"/>
            <a:r>
              <a:rPr lang="en-US" dirty="0"/>
              <a:t>Continuous ECG, blood pressure, mucus membrane color, and capillary refill time</a:t>
            </a:r>
          </a:p>
          <a:p>
            <a:endParaRPr lang="en-US" dirty="0"/>
          </a:p>
        </p:txBody>
      </p:sp>
    </p:spTree>
    <p:custDataLst>
      <p:tags r:id="rId1"/>
    </p:custDataLst>
    <p:extLst>
      <p:ext uri="{BB962C8B-B14F-4D97-AF65-F5344CB8AC3E}">
        <p14:creationId xmlns:p14="http://schemas.microsoft.com/office/powerpoint/2010/main" val="1979399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CCF9930-83B5-FB81-93D1-7793AB94EF12}"/>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F9C1E9-DAD2-0D6F-355E-5B32102EA449}"/>
              </a:ext>
            </a:extLst>
          </p:cNvPr>
          <p:cNvSpPr>
            <a:spLocks noGrp="1"/>
          </p:cNvSpPr>
          <p:nvPr>
            <p:ph type="title"/>
          </p:nvPr>
        </p:nvSpPr>
        <p:spPr/>
        <p:txBody>
          <a:bodyPr/>
          <a:lstStyle/>
          <a:p>
            <a:r>
              <a:rPr lang="en-US" dirty="0"/>
              <a:t>Additional Problems</a:t>
            </a:r>
          </a:p>
        </p:txBody>
      </p:sp>
      <p:sp>
        <p:nvSpPr>
          <p:cNvPr id="3" name="Content Placeholder 2">
            <a:extLst>
              <a:ext uri="{FF2B5EF4-FFF2-40B4-BE49-F238E27FC236}">
                <a16:creationId xmlns:a16="http://schemas.microsoft.com/office/drawing/2014/main" id="{32B70EDD-63AA-197D-CC18-215AD41FDF44}"/>
              </a:ext>
            </a:extLst>
          </p:cNvPr>
          <p:cNvSpPr>
            <a:spLocks noGrp="1"/>
          </p:cNvSpPr>
          <p:nvPr>
            <p:ph idx="1"/>
          </p:nvPr>
        </p:nvSpPr>
        <p:spPr/>
        <p:txBody>
          <a:bodyPr>
            <a:normAutofit/>
          </a:bodyPr>
          <a:lstStyle/>
          <a:p>
            <a:r>
              <a:rPr lang="en-US" dirty="0"/>
              <a:t>Shock</a:t>
            </a:r>
          </a:p>
          <a:p>
            <a:pPr lvl="1"/>
            <a:r>
              <a:rPr lang="en-US" dirty="0"/>
              <a:t>Manage shock</a:t>
            </a:r>
          </a:p>
          <a:p>
            <a:pPr lvl="1"/>
            <a:r>
              <a:rPr lang="en-US" dirty="0"/>
              <a:t>Monitor blood pressure, lactate clearance, perfusion, and volume status</a:t>
            </a:r>
          </a:p>
          <a:p>
            <a:endParaRPr lang="en-US" dirty="0"/>
          </a:p>
          <a:p>
            <a:r>
              <a:rPr lang="en-US" dirty="0"/>
              <a:t>Glucose, acid-base, and electrolyte abnormalities</a:t>
            </a:r>
          </a:p>
          <a:p>
            <a:pPr lvl="1"/>
            <a:r>
              <a:rPr lang="en-US" dirty="0"/>
              <a:t>If able, monitor blood glucose and venous blood gas analyses every 6-12 hours.</a:t>
            </a:r>
          </a:p>
          <a:p>
            <a:pPr lvl="1"/>
            <a:r>
              <a:rPr lang="en-US" dirty="0"/>
              <a:t>If concurrent pulmonary abnormalities are present, monitor arterial blood gas analysis  (or surrogates such as pulse oximetry and capnography).</a:t>
            </a:r>
          </a:p>
          <a:p>
            <a:pPr lvl="1"/>
            <a:r>
              <a:rPr lang="en-US" dirty="0"/>
              <a:t> Supplement maintenance IV fluids with dextrose to 5%,  </a:t>
            </a:r>
            <a:r>
              <a:rPr lang="en-US" dirty="0" err="1"/>
              <a:t>KCl</a:t>
            </a:r>
            <a:r>
              <a:rPr lang="en-US" dirty="0"/>
              <a:t> at 20 </a:t>
            </a:r>
            <a:r>
              <a:rPr lang="en-US" dirty="0" err="1"/>
              <a:t>mEq</a:t>
            </a:r>
            <a:r>
              <a:rPr lang="en-US" dirty="0"/>
              <a:t>/L</a:t>
            </a:r>
            <a:br>
              <a:rPr lang="en-US" dirty="0"/>
            </a:br>
            <a:endParaRPr lang="en-US" dirty="0"/>
          </a:p>
          <a:p>
            <a:endParaRPr lang="en-US" dirty="0"/>
          </a:p>
        </p:txBody>
      </p:sp>
    </p:spTree>
    <p:custDataLst>
      <p:tags r:id="rId1"/>
    </p:custDataLst>
    <p:extLst>
      <p:ext uri="{BB962C8B-B14F-4D97-AF65-F5344CB8AC3E}">
        <p14:creationId xmlns:p14="http://schemas.microsoft.com/office/powerpoint/2010/main" val="36422385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E9DA4A8-085B-2DDC-CEB9-8848B8B1F2F3}"/>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AFD2FDB-664A-3D51-F840-85FCB563FA20}"/>
              </a:ext>
            </a:extLst>
          </p:cNvPr>
          <p:cNvSpPr>
            <a:spLocks noGrp="1"/>
          </p:cNvSpPr>
          <p:nvPr>
            <p:ph type="title"/>
          </p:nvPr>
        </p:nvSpPr>
        <p:spPr/>
        <p:txBody>
          <a:bodyPr/>
          <a:lstStyle/>
          <a:p>
            <a:r>
              <a:rPr lang="en-US" dirty="0"/>
              <a:t>Additional Problems</a:t>
            </a:r>
          </a:p>
        </p:txBody>
      </p:sp>
      <p:sp>
        <p:nvSpPr>
          <p:cNvPr id="3" name="Content Placeholder 2">
            <a:extLst>
              <a:ext uri="{FF2B5EF4-FFF2-40B4-BE49-F238E27FC236}">
                <a16:creationId xmlns:a16="http://schemas.microsoft.com/office/drawing/2014/main" id="{32B70EDD-63AA-197D-CC18-215AD41FDF44}"/>
              </a:ext>
            </a:extLst>
          </p:cNvPr>
          <p:cNvSpPr>
            <a:spLocks noGrp="1"/>
          </p:cNvSpPr>
          <p:nvPr>
            <p:ph idx="1"/>
          </p:nvPr>
        </p:nvSpPr>
        <p:spPr/>
        <p:txBody>
          <a:bodyPr>
            <a:normAutofit fontScale="92500"/>
          </a:bodyPr>
          <a:lstStyle/>
          <a:p>
            <a:r>
              <a:rPr lang="en-US" dirty="0"/>
              <a:t>Cardiac arrhythmias</a:t>
            </a:r>
          </a:p>
          <a:p>
            <a:pPr lvl="1"/>
            <a:r>
              <a:rPr lang="en-US" dirty="0"/>
              <a:t>Ventricular arrhythmias, common, but rarely require intervention</a:t>
            </a:r>
          </a:p>
          <a:p>
            <a:pPr lvl="1"/>
            <a:r>
              <a:rPr lang="en-US" dirty="0"/>
              <a:t>If hemodynamic compromise, use lidocaine (2 mg/kg IV bolus, then 50-75 mcg/kg/min CRI)</a:t>
            </a:r>
          </a:p>
          <a:p>
            <a:endParaRPr lang="en-US" dirty="0"/>
          </a:p>
          <a:p>
            <a:r>
              <a:rPr lang="en-US" dirty="0"/>
              <a:t>Vomiting and diarrhea</a:t>
            </a:r>
          </a:p>
          <a:p>
            <a:pPr lvl="1"/>
            <a:r>
              <a:rPr lang="en-US" dirty="0"/>
              <a:t>Start famotidine therapy (1 mg/kg IV, IM, or PO q12h</a:t>
            </a:r>
          </a:p>
          <a:p>
            <a:pPr lvl="1"/>
            <a:r>
              <a:rPr lang="en-US" dirty="0"/>
              <a:t>Nausea: ondansetron (1 mg/kg, IV or PO, q12-24h). </a:t>
            </a:r>
          </a:p>
          <a:p>
            <a:pPr lvl="1"/>
            <a:r>
              <a:rPr lang="en-US" dirty="0"/>
              <a:t>If hemorrhagic </a:t>
            </a:r>
          </a:p>
          <a:p>
            <a:pPr lvl="2"/>
            <a:r>
              <a:rPr lang="en-US" dirty="0"/>
              <a:t>Antibiotic therapy</a:t>
            </a:r>
          </a:p>
          <a:p>
            <a:pPr lvl="2"/>
            <a:r>
              <a:rPr lang="en-US" dirty="0"/>
              <a:t>Sucralfate (1 gram PO q8h)  </a:t>
            </a:r>
          </a:p>
          <a:p>
            <a:pPr lvl="2"/>
            <a:endParaRPr lang="en-US" dirty="0"/>
          </a:p>
          <a:p>
            <a:pPr lvl="1"/>
            <a:r>
              <a:rPr lang="en-US" dirty="0"/>
              <a:t>Allow food and water once vomiting has resolved.</a:t>
            </a:r>
          </a:p>
          <a:p>
            <a:pPr lvl="1"/>
            <a:r>
              <a:rPr lang="en-US" dirty="0"/>
              <a:t>Hygiene is critical:  change bedding, shave long tail hair and wrap tails to minimize soiling</a:t>
            </a:r>
          </a:p>
          <a:p>
            <a:pPr lvl="1"/>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28685903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566D4ED-2C7C-BFC0-B267-1DBE8665266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CEB4DC3B-D388-57F8-72BB-84B3C3980AAA}"/>
              </a:ext>
            </a:extLst>
          </p:cNvPr>
          <p:cNvSpPr>
            <a:spLocks noGrp="1"/>
          </p:cNvSpPr>
          <p:nvPr>
            <p:ph type="title"/>
          </p:nvPr>
        </p:nvSpPr>
        <p:spPr/>
        <p:txBody>
          <a:bodyPr/>
          <a:lstStyle/>
          <a:p>
            <a:r>
              <a:rPr lang="en-US" dirty="0"/>
              <a:t>Additional Problems</a:t>
            </a:r>
          </a:p>
        </p:txBody>
      </p:sp>
      <p:sp>
        <p:nvSpPr>
          <p:cNvPr id="3" name="Content Placeholder 2">
            <a:extLst>
              <a:ext uri="{FF2B5EF4-FFF2-40B4-BE49-F238E27FC236}">
                <a16:creationId xmlns:a16="http://schemas.microsoft.com/office/drawing/2014/main" id="{15799BE1-32EF-A25C-6F44-E388C2CD2249}"/>
              </a:ext>
            </a:extLst>
          </p:cNvPr>
          <p:cNvSpPr>
            <a:spLocks noGrp="1"/>
          </p:cNvSpPr>
          <p:nvPr>
            <p:ph idx="1"/>
          </p:nvPr>
        </p:nvSpPr>
        <p:spPr/>
        <p:txBody>
          <a:bodyPr>
            <a:normAutofit/>
          </a:bodyPr>
          <a:lstStyle/>
          <a:p>
            <a:r>
              <a:rPr lang="en-US" dirty="0"/>
              <a:t>DIC</a:t>
            </a:r>
          </a:p>
          <a:p>
            <a:pPr lvl="1"/>
            <a:r>
              <a:rPr lang="en-US" dirty="0"/>
              <a:t>Ideal tools (but may be unavailable):</a:t>
            </a:r>
          </a:p>
          <a:p>
            <a:pPr lvl="2"/>
            <a:r>
              <a:rPr lang="en-US" dirty="0"/>
              <a:t>FFP or canine serum albumin </a:t>
            </a:r>
          </a:p>
          <a:p>
            <a:pPr lvl="2"/>
            <a:r>
              <a:rPr lang="en-US" dirty="0"/>
              <a:t>Coagulation testing </a:t>
            </a:r>
          </a:p>
          <a:p>
            <a:pPr lvl="2"/>
            <a:r>
              <a:rPr lang="en-US" dirty="0"/>
              <a:t>CBCs</a:t>
            </a:r>
          </a:p>
          <a:p>
            <a:pPr lvl="2"/>
            <a:endParaRPr lang="en-US" dirty="0"/>
          </a:p>
          <a:p>
            <a:pPr lvl="1"/>
            <a:r>
              <a:rPr lang="en-US" dirty="0"/>
              <a:t>Other Assessments</a:t>
            </a:r>
          </a:p>
          <a:p>
            <a:pPr lvl="2"/>
            <a:r>
              <a:rPr lang="en-US" dirty="0"/>
              <a:t>Clotting abnormalities </a:t>
            </a:r>
          </a:p>
          <a:p>
            <a:pPr lvl="2"/>
            <a:r>
              <a:rPr lang="en-US" dirty="0"/>
              <a:t>(e.g., hematoma formation, intracavitary bleeding, epistaxis, hematuria)</a:t>
            </a:r>
          </a:p>
          <a:p>
            <a:pPr lvl="1"/>
            <a:endParaRPr lang="en-US" dirty="0"/>
          </a:p>
          <a:p>
            <a:pPr lvl="1"/>
            <a:r>
              <a:rPr lang="en-US" dirty="0"/>
              <a:t>This patient needs advanced veterinary care</a:t>
            </a:r>
          </a:p>
          <a:p>
            <a:pPr lvl="1"/>
            <a:r>
              <a:rPr lang="en-US" dirty="0"/>
              <a:t>URGENT evacuation!</a:t>
            </a:r>
          </a:p>
          <a:p>
            <a:endParaRPr lang="en-US" dirty="0"/>
          </a:p>
        </p:txBody>
      </p:sp>
    </p:spTree>
    <p:custDataLst>
      <p:tags r:id="rId1"/>
    </p:custDataLst>
    <p:extLst>
      <p:ext uri="{BB962C8B-B14F-4D97-AF65-F5344CB8AC3E}">
        <p14:creationId xmlns:p14="http://schemas.microsoft.com/office/powerpoint/2010/main" val="1939528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What Happens? </a:t>
            </a:r>
            <a:br>
              <a:rPr lang="en-US" dirty="0"/>
            </a:br>
            <a:r>
              <a:rPr lang="en-US" dirty="0"/>
              <a:t>Why is this so difficult to recognize/predict?</a:t>
            </a:r>
          </a:p>
        </p:txBody>
      </p:sp>
      <p:sp>
        <p:nvSpPr>
          <p:cNvPr id="21" name="Content Placeholder 20"/>
          <p:cNvSpPr>
            <a:spLocks noGrp="1"/>
          </p:cNvSpPr>
          <p:nvPr>
            <p:ph idx="1"/>
          </p:nvPr>
        </p:nvSpPr>
        <p:spPr>
          <a:xfrm>
            <a:off x="767644" y="1668896"/>
            <a:ext cx="10443026" cy="4788816"/>
          </a:xfrm>
        </p:spPr>
        <p:txBody>
          <a:bodyPr>
            <a:normAutofit/>
          </a:bodyPr>
          <a:lstStyle/>
          <a:p>
            <a:r>
              <a:rPr lang="en-US" sz="3600" dirty="0"/>
              <a:t>Damage continues even after patient is cooled</a:t>
            </a:r>
          </a:p>
          <a:p>
            <a:r>
              <a:rPr lang="en-US" sz="3600" dirty="0"/>
              <a:t>Symptoms may not appear for min or hrs or days</a:t>
            </a:r>
          </a:p>
          <a:p>
            <a:endParaRPr lang="en-US" sz="3600" dirty="0"/>
          </a:p>
          <a:p>
            <a:pPr marL="0" indent="0" algn="ctr">
              <a:buNone/>
            </a:pPr>
            <a:r>
              <a:rPr lang="en-US" sz="3600" i="1" dirty="0">
                <a:solidFill>
                  <a:schemeClr val="accent1"/>
                </a:solidFill>
              </a:rPr>
              <a:t>What you can see on the outside of the dog is only the </a:t>
            </a:r>
            <a:br>
              <a:rPr lang="en-US" sz="3600" i="1" dirty="0">
                <a:solidFill>
                  <a:schemeClr val="accent1"/>
                </a:solidFill>
              </a:rPr>
            </a:br>
            <a:r>
              <a:rPr lang="en-US" sz="3600" i="1" dirty="0">
                <a:solidFill>
                  <a:schemeClr val="accent1"/>
                </a:solidFill>
              </a:rPr>
              <a:t>Tip of the </a:t>
            </a:r>
            <a:r>
              <a:rPr lang="en-US" sz="3600" i="1" dirty="0" err="1">
                <a:solidFill>
                  <a:schemeClr val="accent1"/>
                </a:solidFill>
              </a:rPr>
              <a:t>Iceburg</a:t>
            </a:r>
            <a:r>
              <a:rPr lang="en-US" sz="3600" i="1" dirty="0">
                <a:solidFill>
                  <a:schemeClr val="accent1"/>
                </a:solidFill>
              </a:rPr>
              <a:t> of the problems inside </a:t>
            </a:r>
            <a:br>
              <a:rPr lang="en-US" sz="3600" i="1" dirty="0">
                <a:solidFill>
                  <a:schemeClr val="accent1"/>
                </a:solidFill>
              </a:rPr>
            </a:br>
            <a:endParaRPr lang="en-US" sz="3600" i="1" dirty="0">
              <a:solidFill>
                <a:schemeClr val="accent1"/>
              </a:solidFill>
            </a:endParaRPr>
          </a:p>
          <a:p>
            <a:pPr marL="0" indent="0" algn="ctr">
              <a:buNone/>
            </a:pPr>
            <a:r>
              <a:rPr lang="en-US" sz="3600" dirty="0"/>
              <a:t>… and …</a:t>
            </a:r>
            <a:br>
              <a:rPr lang="en-US" sz="3600" i="1" dirty="0"/>
            </a:br>
            <a:endParaRPr lang="en-US" sz="3600" dirty="0"/>
          </a:p>
        </p:txBody>
      </p:sp>
    </p:spTree>
    <p:custDataLst>
      <p:tags r:id="rId1"/>
    </p:custDataLst>
    <p:extLst>
      <p:ext uri="{BB962C8B-B14F-4D97-AF65-F5344CB8AC3E}">
        <p14:creationId xmlns:p14="http://schemas.microsoft.com/office/powerpoint/2010/main" val="1946205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4063" y="1"/>
            <a:ext cx="11742622" cy="1280159"/>
          </a:xfrm>
        </p:spPr>
        <p:txBody>
          <a:bodyPr>
            <a:normAutofit/>
          </a:bodyPr>
          <a:lstStyle/>
          <a:p>
            <a:r>
              <a:rPr lang="en-US" dirty="0"/>
              <a:t>What Happens? </a:t>
            </a:r>
            <a:br>
              <a:rPr lang="en-US" dirty="0"/>
            </a:br>
            <a:r>
              <a:rPr lang="en-US" dirty="0"/>
              <a:t>Why is this so difficult to recognize/predict?</a:t>
            </a:r>
          </a:p>
        </p:txBody>
      </p:sp>
      <p:sp>
        <p:nvSpPr>
          <p:cNvPr id="21" name="Content Placeholder 20"/>
          <p:cNvSpPr>
            <a:spLocks noGrp="1"/>
          </p:cNvSpPr>
          <p:nvPr>
            <p:ph idx="1"/>
          </p:nvPr>
        </p:nvSpPr>
        <p:spPr>
          <a:xfrm>
            <a:off x="1615900" y="1668896"/>
            <a:ext cx="9594770" cy="4788816"/>
          </a:xfrm>
        </p:spPr>
        <p:txBody>
          <a:bodyPr>
            <a:normAutofit/>
          </a:bodyPr>
          <a:lstStyle/>
          <a:p>
            <a:pPr marL="0" indent="0" algn="ctr">
              <a:buNone/>
            </a:pPr>
            <a:r>
              <a:rPr lang="en-US" dirty="0"/>
              <a:t>It’s going to get worse before it gets better…</a:t>
            </a:r>
          </a:p>
          <a:p>
            <a:pPr marL="0" indent="0" algn="ctr">
              <a:buNone/>
            </a:pPr>
            <a:r>
              <a:rPr lang="en-US" sz="4800" b="1" dirty="0">
                <a:solidFill>
                  <a:schemeClr val="accent1">
                    <a:lumMod val="75000"/>
                  </a:schemeClr>
                </a:solidFill>
              </a:rPr>
              <a:t>Temperature Has Momentum!</a:t>
            </a:r>
            <a:br>
              <a:rPr lang="en-US" sz="4000" b="1" dirty="0">
                <a:solidFill>
                  <a:schemeClr val="accent1">
                    <a:lumMod val="75000"/>
                  </a:schemeClr>
                </a:solidFill>
              </a:rPr>
            </a:br>
            <a:br>
              <a:rPr lang="en-US" sz="4000" b="1" dirty="0">
                <a:solidFill>
                  <a:schemeClr val="accent1">
                    <a:lumMod val="75000"/>
                  </a:schemeClr>
                </a:solidFill>
              </a:rPr>
            </a:br>
            <a:br>
              <a:rPr lang="en-US" dirty="0"/>
            </a:br>
            <a:endParaRPr lang="en-US" dirty="0"/>
          </a:p>
          <a:p>
            <a:pPr algn="ctr"/>
            <a:endParaRPr lang="en-US" dirty="0"/>
          </a:p>
        </p:txBody>
      </p:sp>
      <p:pic>
        <p:nvPicPr>
          <p:cNvPr id="5" name="Picture 4">
            <a:extLst>
              <a:ext uri="{FF2B5EF4-FFF2-40B4-BE49-F238E27FC236}">
                <a16:creationId xmlns:a16="http://schemas.microsoft.com/office/drawing/2014/main" id="{DA8423B8-63FC-B764-4BCC-C445A57B60B7}"/>
              </a:ext>
            </a:extLst>
          </p:cNvPr>
          <p:cNvPicPr>
            <a:picLocks noChangeAspect="1"/>
          </p:cNvPicPr>
          <p:nvPr/>
        </p:nvPicPr>
        <p:blipFill>
          <a:blip r:embed="rId4"/>
          <a:stretch>
            <a:fillRect/>
          </a:stretch>
        </p:blipFill>
        <p:spPr>
          <a:xfrm>
            <a:off x="3480179" y="2974045"/>
            <a:ext cx="5623250" cy="3483905"/>
          </a:xfrm>
          <a:prstGeom prst="rect">
            <a:avLst/>
          </a:prstGeom>
        </p:spPr>
      </p:pic>
    </p:spTree>
    <p:custDataLst>
      <p:tags r:id="rId1"/>
    </p:custDataLst>
    <p:extLst>
      <p:ext uri="{BB962C8B-B14F-4D97-AF65-F5344CB8AC3E}">
        <p14:creationId xmlns:p14="http://schemas.microsoft.com/office/powerpoint/2010/main" val="151763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4063" y="1"/>
            <a:ext cx="11742622" cy="1280159"/>
          </a:xfrm>
        </p:spPr>
        <p:txBody>
          <a:bodyPr>
            <a:normAutofit/>
          </a:bodyPr>
          <a:lstStyle/>
          <a:p>
            <a:r>
              <a:rPr lang="en-US" dirty="0"/>
              <a:t>What Happens? </a:t>
            </a:r>
            <a:br>
              <a:rPr lang="en-US" dirty="0"/>
            </a:br>
            <a:r>
              <a:rPr lang="en-US" dirty="0"/>
              <a:t>Why is this so difficult to recognize/predict?</a:t>
            </a:r>
          </a:p>
        </p:txBody>
      </p:sp>
      <p:sp>
        <p:nvSpPr>
          <p:cNvPr id="21" name="Content Placeholder 20"/>
          <p:cNvSpPr>
            <a:spLocks noGrp="1"/>
          </p:cNvSpPr>
          <p:nvPr>
            <p:ph idx="1"/>
          </p:nvPr>
        </p:nvSpPr>
        <p:spPr>
          <a:xfrm>
            <a:off x="-949704" y="1641167"/>
            <a:ext cx="9594850" cy="4789487"/>
          </a:xfrm>
        </p:spPr>
        <p:txBody>
          <a:bodyPr>
            <a:normAutofit/>
          </a:bodyPr>
          <a:lstStyle/>
          <a:p>
            <a:pPr marL="0" indent="0" algn="ctr">
              <a:buNone/>
            </a:pPr>
            <a:r>
              <a:rPr lang="en-US" dirty="0"/>
              <a:t>It’s going to get worse before it gets better…</a:t>
            </a:r>
          </a:p>
          <a:p>
            <a:pPr marL="0" indent="0" algn="ctr">
              <a:buNone/>
            </a:pPr>
            <a:r>
              <a:rPr lang="en-US" sz="4000" b="1" dirty="0">
                <a:solidFill>
                  <a:schemeClr val="accent1">
                    <a:lumMod val="75000"/>
                  </a:schemeClr>
                </a:solidFill>
              </a:rPr>
              <a:t>Temperature Has Momentum!</a:t>
            </a:r>
            <a:br>
              <a:rPr lang="en-US" sz="4000" b="1" dirty="0">
                <a:solidFill>
                  <a:schemeClr val="accent1">
                    <a:lumMod val="75000"/>
                  </a:schemeClr>
                </a:solidFill>
              </a:rPr>
            </a:br>
            <a:br>
              <a:rPr lang="en-US" sz="4000" b="1" dirty="0">
                <a:solidFill>
                  <a:schemeClr val="accent1">
                    <a:lumMod val="75000"/>
                  </a:schemeClr>
                </a:solidFill>
              </a:rPr>
            </a:br>
            <a:br>
              <a:rPr lang="en-US" dirty="0"/>
            </a:br>
            <a:endParaRPr lang="en-US" dirty="0"/>
          </a:p>
          <a:p>
            <a:pPr algn="ctr"/>
            <a:endParaRPr lang="en-US" dirty="0"/>
          </a:p>
        </p:txBody>
      </p:sp>
      <p:pic>
        <p:nvPicPr>
          <p:cNvPr id="7" name="Graphic 6" descr="Normal Distribution outline">
            <a:extLst>
              <a:ext uri="{FF2B5EF4-FFF2-40B4-BE49-F238E27FC236}">
                <a16:creationId xmlns:a16="http://schemas.microsoft.com/office/drawing/2014/main" id="{2E642D3D-721D-FFEF-C85B-AEAEC8E4FA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942" y="3692002"/>
            <a:ext cx="8972692" cy="3468806"/>
          </a:xfrm>
          <a:prstGeom prst="rect">
            <a:avLst/>
          </a:prstGeom>
        </p:spPr>
      </p:pic>
      <p:sp>
        <p:nvSpPr>
          <p:cNvPr id="10" name="TextBox 9">
            <a:extLst>
              <a:ext uri="{FF2B5EF4-FFF2-40B4-BE49-F238E27FC236}">
                <a16:creationId xmlns:a16="http://schemas.microsoft.com/office/drawing/2014/main" id="{FC99CB4B-CAFA-79B5-64B1-9465B0EDC8BB}"/>
              </a:ext>
            </a:extLst>
          </p:cNvPr>
          <p:cNvSpPr txBox="1"/>
          <p:nvPr/>
        </p:nvSpPr>
        <p:spPr>
          <a:xfrm>
            <a:off x="3217649" y="6032955"/>
            <a:ext cx="9905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C63FF"/>
                </a:solidFill>
                <a:effectLst/>
                <a:uLnTx/>
                <a:uFillTx/>
                <a:latin typeface="Segoi UI"/>
                <a:ea typeface="+mn-ea"/>
                <a:cs typeface="+mn-cs"/>
              </a:rPr>
              <a:t>REST</a:t>
            </a:r>
            <a:endParaRPr kumimoji="0" lang="en-US" sz="2800" b="0" i="0" u="none" strike="noStrike" kern="1200" cap="none" spc="0" normalizeH="0" baseline="0" noProof="0" dirty="0">
              <a:ln>
                <a:noFill/>
              </a:ln>
              <a:solidFill>
                <a:srgbClr val="8C63FF"/>
              </a:solidFill>
              <a:effectLst/>
              <a:uLnTx/>
              <a:uFillTx/>
              <a:latin typeface="Segoi UI"/>
              <a:ea typeface="+mn-ea"/>
              <a:cs typeface="+mn-cs"/>
            </a:endParaRPr>
          </a:p>
        </p:txBody>
      </p:sp>
      <p:sp>
        <p:nvSpPr>
          <p:cNvPr id="12" name="TextBox 11">
            <a:extLst>
              <a:ext uri="{FF2B5EF4-FFF2-40B4-BE49-F238E27FC236}">
                <a16:creationId xmlns:a16="http://schemas.microsoft.com/office/drawing/2014/main" id="{7CE680DD-6642-28B9-D41F-DD4C64F935DA}"/>
              </a:ext>
            </a:extLst>
          </p:cNvPr>
          <p:cNvSpPr txBox="1"/>
          <p:nvPr/>
        </p:nvSpPr>
        <p:spPr>
          <a:xfrm>
            <a:off x="5781717" y="5012881"/>
            <a:ext cx="535907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Segoi UI"/>
                <a:ea typeface="+mn-ea"/>
                <a:cs typeface="+mn-cs"/>
              </a:rPr>
              <a:t>MOST VITALS:  </a:t>
            </a:r>
            <a:br>
              <a:rPr kumimoji="0" lang="en-US" sz="1800" b="0" i="0" u="none" strike="noStrike" kern="1200" cap="none" spc="0" normalizeH="0" baseline="0" noProof="0" dirty="0">
                <a:ln>
                  <a:noFill/>
                </a:ln>
                <a:solidFill>
                  <a:prstClr val="black"/>
                </a:solidFill>
                <a:effectLst/>
                <a:uLnTx/>
                <a:uFillTx/>
                <a:latin typeface="Segoi UI"/>
                <a:ea typeface="+mn-ea"/>
                <a:cs typeface="+mn-cs"/>
              </a:rPr>
            </a:br>
            <a:r>
              <a:rPr kumimoji="0" lang="en-US" sz="2400" b="0" i="0" u="none" strike="noStrike" kern="1200" cap="none" spc="0" normalizeH="0" baseline="0" noProof="0" dirty="0">
                <a:ln>
                  <a:noFill/>
                </a:ln>
                <a:solidFill>
                  <a:prstClr val="black"/>
                </a:solidFill>
                <a:effectLst/>
                <a:uLnTx/>
                <a:uFillTx/>
                <a:latin typeface="Segoi UI"/>
                <a:ea typeface="+mn-ea"/>
                <a:cs typeface="+mn-cs"/>
              </a:rPr>
              <a:t>Plateau and come back to normal quickly</a:t>
            </a:r>
          </a:p>
        </p:txBody>
      </p:sp>
      <p:grpSp>
        <p:nvGrpSpPr>
          <p:cNvPr id="19" name="Group 18">
            <a:extLst>
              <a:ext uri="{FF2B5EF4-FFF2-40B4-BE49-F238E27FC236}">
                <a16:creationId xmlns:a16="http://schemas.microsoft.com/office/drawing/2014/main" id="{546D0A08-E392-52F1-4FDC-6410374340CA}"/>
              </a:ext>
            </a:extLst>
          </p:cNvPr>
          <p:cNvGrpSpPr/>
          <p:nvPr/>
        </p:nvGrpSpPr>
        <p:grpSpPr>
          <a:xfrm>
            <a:off x="928075" y="2957692"/>
            <a:ext cx="11342947" cy="3247385"/>
            <a:chOff x="1411392" y="2621873"/>
            <a:chExt cx="11342947" cy="3135958"/>
          </a:xfrm>
        </p:grpSpPr>
        <p:sp>
          <p:nvSpPr>
            <p:cNvPr id="15" name="Freeform: Shape 14">
              <a:extLst>
                <a:ext uri="{FF2B5EF4-FFF2-40B4-BE49-F238E27FC236}">
                  <a16:creationId xmlns:a16="http://schemas.microsoft.com/office/drawing/2014/main" id="{C1CA90D4-F808-0A9D-C9B8-D6D2F77ECDC8}"/>
                </a:ext>
              </a:extLst>
            </p:cNvPr>
            <p:cNvSpPr/>
            <p:nvPr/>
          </p:nvSpPr>
          <p:spPr>
            <a:xfrm>
              <a:off x="1411392" y="3642424"/>
              <a:ext cx="3966330" cy="2115407"/>
            </a:xfrm>
            <a:custGeom>
              <a:avLst/>
              <a:gdLst>
                <a:gd name="connsiteX0" fmla="*/ 0 w 3916907"/>
                <a:gd name="connsiteY0" fmla="*/ 2019869 h 2019869"/>
                <a:gd name="connsiteX1" fmla="*/ 805218 w 3916907"/>
                <a:gd name="connsiteY1" fmla="*/ 1910687 h 2019869"/>
                <a:gd name="connsiteX2" fmla="*/ 1146412 w 3916907"/>
                <a:gd name="connsiteY2" fmla="*/ 1446663 h 2019869"/>
                <a:gd name="connsiteX3" fmla="*/ 1583140 w 3916907"/>
                <a:gd name="connsiteY3" fmla="*/ 859809 h 2019869"/>
                <a:gd name="connsiteX4" fmla="*/ 1965278 w 3916907"/>
                <a:gd name="connsiteY4" fmla="*/ 573206 h 2019869"/>
                <a:gd name="connsiteX5" fmla="*/ 2224585 w 3916907"/>
                <a:gd name="connsiteY5" fmla="*/ 532263 h 2019869"/>
                <a:gd name="connsiteX6" fmla="*/ 2552131 w 3916907"/>
                <a:gd name="connsiteY6" fmla="*/ 43672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378424 w 3916907"/>
                <a:gd name="connsiteY2" fmla="*/ 1514902 h 2019869"/>
                <a:gd name="connsiteX3" fmla="*/ 1583140 w 3916907"/>
                <a:gd name="connsiteY3" fmla="*/ 859809 h 2019869"/>
                <a:gd name="connsiteX4" fmla="*/ 1965278 w 3916907"/>
                <a:gd name="connsiteY4" fmla="*/ 573206 h 2019869"/>
                <a:gd name="connsiteX5" fmla="*/ 2224585 w 3916907"/>
                <a:gd name="connsiteY5" fmla="*/ 532263 h 2019869"/>
                <a:gd name="connsiteX6" fmla="*/ 2552131 w 3916907"/>
                <a:gd name="connsiteY6" fmla="*/ 43672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378424 w 3916907"/>
                <a:gd name="connsiteY2" fmla="*/ 1514902 h 2019869"/>
                <a:gd name="connsiteX3" fmla="*/ 1637731 w 3916907"/>
                <a:gd name="connsiteY3" fmla="*/ 859809 h 2019869"/>
                <a:gd name="connsiteX4" fmla="*/ 1965278 w 3916907"/>
                <a:gd name="connsiteY4" fmla="*/ 573206 h 2019869"/>
                <a:gd name="connsiteX5" fmla="*/ 2224585 w 3916907"/>
                <a:gd name="connsiteY5" fmla="*/ 532263 h 2019869"/>
                <a:gd name="connsiteX6" fmla="*/ 2552131 w 3916907"/>
                <a:gd name="connsiteY6" fmla="*/ 43672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37731 w 3916907"/>
                <a:gd name="connsiteY4" fmla="*/ 859809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37731 w 3916907"/>
                <a:gd name="connsiteY4" fmla="*/ 859809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719617 w 3916907"/>
                <a:gd name="connsiteY4" fmla="*/ 914400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719617 w 3916907"/>
                <a:gd name="connsiteY4" fmla="*/ 914400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49767 w 3916907"/>
                <a:gd name="connsiteY4" fmla="*/ 914400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49767 w 3916907"/>
                <a:gd name="connsiteY4" fmla="*/ 914400 h 2019869"/>
                <a:gd name="connsiteX5" fmla="*/ 1965278 w 3916907"/>
                <a:gd name="connsiteY5" fmla="*/ 573206 h 2019869"/>
                <a:gd name="connsiteX6" fmla="*/ 2224585 w 3916907"/>
                <a:gd name="connsiteY6" fmla="*/ 5322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49767 w 3916907"/>
                <a:gd name="connsiteY4" fmla="*/ 914400 h 2019869"/>
                <a:gd name="connsiteX5" fmla="*/ 1965278 w 3916907"/>
                <a:gd name="connsiteY5" fmla="*/ 573206 h 2019869"/>
                <a:gd name="connsiteX6" fmla="*/ 2249985 w 3916907"/>
                <a:gd name="connsiteY6" fmla="*/ 430663 h 2019869"/>
                <a:gd name="connsiteX7" fmla="*/ 2552131 w 3916907"/>
                <a:gd name="connsiteY7" fmla="*/ 43672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649767 w 3916907"/>
                <a:gd name="connsiteY4" fmla="*/ 914400 h 2019869"/>
                <a:gd name="connsiteX5" fmla="*/ 1965278 w 3916907"/>
                <a:gd name="connsiteY5" fmla="*/ 573206 h 2019869"/>
                <a:gd name="connsiteX6" fmla="*/ 2249985 w 3916907"/>
                <a:gd name="connsiteY6" fmla="*/ 430663 h 2019869"/>
                <a:gd name="connsiteX7" fmla="*/ 2577531 w 3916907"/>
                <a:gd name="connsiteY7" fmla="*/ 379579 h 2019869"/>
                <a:gd name="connsiteX8" fmla="*/ 3084394 w 3916907"/>
                <a:gd name="connsiteY8" fmla="*/ 327547 h 2019869"/>
                <a:gd name="connsiteX9" fmla="*/ 3411940 w 3916907"/>
                <a:gd name="connsiteY9" fmla="*/ 191069 h 2019869"/>
                <a:gd name="connsiteX10" fmla="*/ 3916907 w 3916907"/>
                <a:gd name="connsiteY10" fmla="*/ 0 h 2019869"/>
                <a:gd name="connsiteX11" fmla="*/ 3916907 w 3916907"/>
                <a:gd name="connsiteY11"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965278 w 3916907"/>
                <a:gd name="connsiteY4" fmla="*/ 573206 h 2019869"/>
                <a:gd name="connsiteX5" fmla="*/ 2249985 w 3916907"/>
                <a:gd name="connsiteY5" fmla="*/ 430663 h 2019869"/>
                <a:gd name="connsiteX6" fmla="*/ 2577531 w 3916907"/>
                <a:gd name="connsiteY6" fmla="*/ 37957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378424 w 3916907"/>
                <a:gd name="connsiteY3" fmla="*/ 1514902 h 2019869"/>
                <a:gd name="connsiteX4" fmla="*/ 1965278 w 3916907"/>
                <a:gd name="connsiteY4" fmla="*/ 573206 h 2019869"/>
                <a:gd name="connsiteX5" fmla="*/ 2249985 w 3916907"/>
                <a:gd name="connsiteY5" fmla="*/ 430663 h 2019869"/>
                <a:gd name="connsiteX6" fmla="*/ 2577531 w 3916907"/>
                <a:gd name="connsiteY6" fmla="*/ 379579 h 2019869"/>
                <a:gd name="connsiteX7" fmla="*/ 3084394 w 3916907"/>
                <a:gd name="connsiteY7" fmla="*/ 327547 h 2019869"/>
                <a:gd name="connsiteX8" fmla="*/ 3411940 w 3916907"/>
                <a:gd name="connsiteY8" fmla="*/ 191069 h 2019869"/>
                <a:gd name="connsiteX9" fmla="*/ 3916907 w 3916907"/>
                <a:gd name="connsiteY9" fmla="*/ 0 h 2019869"/>
                <a:gd name="connsiteX10" fmla="*/ 3916907 w 3916907"/>
                <a:gd name="connsiteY10"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965278 w 3916907"/>
                <a:gd name="connsiteY3" fmla="*/ 573206 h 2019869"/>
                <a:gd name="connsiteX4" fmla="*/ 2249985 w 3916907"/>
                <a:gd name="connsiteY4" fmla="*/ 430663 h 2019869"/>
                <a:gd name="connsiteX5" fmla="*/ 2577531 w 3916907"/>
                <a:gd name="connsiteY5" fmla="*/ 379579 h 2019869"/>
                <a:gd name="connsiteX6" fmla="*/ 3084394 w 3916907"/>
                <a:gd name="connsiteY6" fmla="*/ 327547 h 2019869"/>
                <a:gd name="connsiteX7" fmla="*/ 3411940 w 3916907"/>
                <a:gd name="connsiteY7" fmla="*/ 191069 h 2019869"/>
                <a:gd name="connsiteX8" fmla="*/ 3916907 w 3916907"/>
                <a:gd name="connsiteY8" fmla="*/ 0 h 2019869"/>
                <a:gd name="connsiteX9" fmla="*/ 3916907 w 3916907"/>
                <a:gd name="connsiteY9" fmla="*/ 0 h 2019869"/>
                <a:gd name="connsiteX0" fmla="*/ 0 w 3916907"/>
                <a:gd name="connsiteY0" fmla="*/ 2019869 h 2019869"/>
                <a:gd name="connsiteX1" fmla="*/ 805218 w 3916907"/>
                <a:gd name="connsiteY1" fmla="*/ 1910687 h 2019869"/>
                <a:gd name="connsiteX2" fmla="*/ 1160059 w 3916907"/>
                <a:gd name="connsiteY2" fmla="*/ 1723685 h 2019869"/>
                <a:gd name="connsiteX3" fmla="*/ 1965278 w 3916907"/>
                <a:gd name="connsiteY3" fmla="*/ 573206 h 2019869"/>
                <a:gd name="connsiteX4" fmla="*/ 2249985 w 3916907"/>
                <a:gd name="connsiteY4" fmla="*/ 430663 h 2019869"/>
                <a:gd name="connsiteX5" fmla="*/ 2577531 w 3916907"/>
                <a:gd name="connsiteY5" fmla="*/ 379579 h 2019869"/>
                <a:gd name="connsiteX6" fmla="*/ 3084394 w 3916907"/>
                <a:gd name="connsiteY6" fmla="*/ 327547 h 2019869"/>
                <a:gd name="connsiteX7" fmla="*/ 3411940 w 3916907"/>
                <a:gd name="connsiteY7" fmla="*/ 191069 h 2019869"/>
                <a:gd name="connsiteX8" fmla="*/ 3916907 w 3916907"/>
                <a:gd name="connsiteY8" fmla="*/ 0 h 2019869"/>
                <a:gd name="connsiteX9" fmla="*/ 3916907 w 3916907"/>
                <a:gd name="connsiteY9" fmla="*/ 0 h 2019869"/>
                <a:gd name="connsiteX0" fmla="*/ 0 w 3916907"/>
                <a:gd name="connsiteY0" fmla="*/ 2019869 h 2053470"/>
                <a:gd name="connsiteX1" fmla="*/ 805218 w 3916907"/>
                <a:gd name="connsiteY1" fmla="*/ 1910687 h 2053470"/>
                <a:gd name="connsiteX2" fmla="*/ 1965278 w 3916907"/>
                <a:gd name="connsiteY2" fmla="*/ 573206 h 2053470"/>
                <a:gd name="connsiteX3" fmla="*/ 2249985 w 3916907"/>
                <a:gd name="connsiteY3" fmla="*/ 430663 h 2053470"/>
                <a:gd name="connsiteX4" fmla="*/ 2577531 w 3916907"/>
                <a:gd name="connsiteY4" fmla="*/ 379579 h 2053470"/>
                <a:gd name="connsiteX5" fmla="*/ 3084394 w 3916907"/>
                <a:gd name="connsiteY5" fmla="*/ 327547 h 2053470"/>
                <a:gd name="connsiteX6" fmla="*/ 3411940 w 3916907"/>
                <a:gd name="connsiteY6" fmla="*/ 191069 h 2053470"/>
                <a:gd name="connsiteX7" fmla="*/ 3916907 w 3916907"/>
                <a:gd name="connsiteY7" fmla="*/ 0 h 2053470"/>
                <a:gd name="connsiteX8" fmla="*/ 3916907 w 3916907"/>
                <a:gd name="connsiteY8" fmla="*/ 0 h 2053470"/>
                <a:gd name="connsiteX0" fmla="*/ 0 w 3916907"/>
                <a:gd name="connsiteY0" fmla="*/ 2019869 h 2036578"/>
                <a:gd name="connsiteX1" fmla="*/ 805218 w 3916907"/>
                <a:gd name="connsiteY1" fmla="*/ 1910687 h 2036578"/>
                <a:gd name="connsiteX2" fmla="*/ 1965278 w 3916907"/>
                <a:gd name="connsiteY2" fmla="*/ 573206 h 2036578"/>
                <a:gd name="connsiteX3" fmla="*/ 2249985 w 3916907"/>
                <a:gd name="connsiteY3" fmla="*/ 430663 h 2036578"/>
                <a:gd name="connsiteX4" fmla="*/ 2577531 w 3916907"/>
                <a:gd name="connsiteY4" fmla="*/ 379579 h 2036578"/>
                <a:gd name="connsiteX5" fmla="*/ 3084394 w 3916907"/>
                <a:gd name="connsiteY5" fmla="*/ 327547 h 2036578"/>
                <a:gd name="connsiteX6" fmla="*/ 3411940 w 3916907"/>
                <a:gd name="connsiteY6" fmla="*/ 191069 h 2036578"/>
                <a:gd name="connsiteX7" fmla="*/ 3916907 w 3916907"/>
                <a:gd name="connsiteY7" fmla="*/ 0 h 2036578"/>
                <a:gd name="connsiteX8" fmla="*/ 3916907 w 3916907"/>
                <a:gd name="connsiteY8" fmla="*/ 0 h 2036578"/>
                <a:gd name="connsiteX0" fmla="*/ 0 w 3916907"/>
                <a:gd name="connsiteY0" fmla="*/ 2019869 h 2038883"/>
                <a:gd name="connsiteX1" fmla="*/ 805218 w 3916907"/>
                <a:gd name="connsiteY1" fmla="*/ 1910687 h 2038883"/>
                <a:gd name="connsiteX2" fmla="*/ 1965278 w 3916907"/>
                <a:gd name="connsiteY2" fmla="*/ 573206 h 2038883"/>
                <a:gd name="connsiteX3" fmla="*/ 2249985 w 3916907"/>
                <a:gd name="connsiteY3" fmla="*/ 430663 h 2038883"/>
                <a:gd name="connsiteX4" fmla="*/ 2577531 w 3916907"/>
                <a:gd name="connsiteY4" fmla="*/ 379579 h 2038883"/>
                <a:gd name="connsiteX5" fmla="*/ 3084394 w 3916907"/>
                <a:gd name="connsiteY5" fmla="*/ 327547 h 2038883"/>
                <a:gd name="connsiteX6" fmla="*/ 3411940 w 3916907"/>
                <a:gd name="connsiteY6" fmla="*/ 191069 h 2038883"/>
                <a:gd name="connsiteX7" fmla="*/ 3916907 w 3916907"/>
                <a:gd name="connsiteY7" fmla="*/ 0 h 2038883"/>
                <a:gd name="connsiteX8" fmla="*/ 3916907 w 3916907"/>
                <a:gd name="connsiteY8"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2249985 w 3916907"/>
                <a:gd name="connsiteY3" fmla="*/ 430663 h 2038883"/>
                <a:gd name="connsiteX4" fmla="*/ 2577531 w 3916907"/>
                <a:gd name="connsiteY4" fmla="*/ 379579 h 2038883"/>
                <a:gd name="connsiteX5" fmla="*/ 3084394 w 3916907"/>
                <a:gd name="connsiteY5" fmla="*/ 327547 h 2038883"/>
                <a:gd name="connsiteX6" fmla="*/ 3411940 w 3916907"/>
                <a:gd name="connsiteY6" fmla="*/ 191069 h 2038883"/>
                <a:gd name="connsiteX7" fmla="*/ 3916907 w 3916907"/>
                <a:gd name="connsiteY7" fmla="*/ 0 h 2038883"/>
                <a:gd name="connsiteX8" fmla="*/ 3916907 w 3916907"/>
                <a:gd name="connsiteY8"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2577531 w 3916907"/>
                <a:gd name="connsiteY3" fmla="*/ 379579 h 2038883"/>
                <a:gd name="connsiteX4" fmla="*/ 3084394 w 3916907"/>
                <a:gd name="connsiteY4" fmla="*/ 327547 h 2038883"/>
                <a:gd name="connsiteX5" fmla="*/ 3411940 w 3916907"/>
                <a:gd name="connsiteY5" fmla="*/ 191069 h 2038883"/>
                <a:gd name="connsiteX6" fmla="*/ 3916907 w 3916907"/>
                <a:gd name="connsiteY6" fmla="*/ 0 h 2038883"/>
                <a:gd name="connsiteX7" fmla="*/ 3916907 w 3916907"/>
                <a:gd name="connsiteY7"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2577531 w 3916907"/>
                <a:gd name="connsiteY3" fmla="*/ 379579 h 2038883"/>
                <a:gd name="connsiteX4" fmla="*/ 3084394 w 3916907"/>
                <a:gd name="connsiteY4" fmla="*/ 327547 h 2038883"/>
                <a:gd name="connsiteX5" fmla="*/ 3411940 w 3916907"/>
                <a:gd name="connsiteY5" fmla="*/ 191069 h 2038883"/>
                <a:gd name="connsiteX6" fmla="*/ 3916907 w 3916907"/>
                <a:gd name="connsiteY6" fmla="*/ 0 h 2038883"/>
                <a:gd name="connsiteX7" fmla="*/ 3916907 w 3916907"/>
                <a:gd name="connsiteY7"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2577531 w 3916907"/>
                <a:gd name="connsiteY3" fmla="*/ 379579 h 2038883"/>
                <a:gd name="connsiteX4" fmla="*/ 3084394 w 3916907"/>
                <a:gd name="connsiteY4" fmla="*/ 327547 h 2038883"/>
                <a:gd name="connsiteX5" fmla="*/ 3411940 w 3916907"/>
                <a:gd name="connsiteY5" fmla="*/ 191069 h 2038883"/>
                <a:gd name="connsiteX6" fmla="*/ 3916907 w 3916907"/>
                <a:gd name="connsiteY6" fmla="*/ 0 h 2038883"/>
                <a:gd name="connsiteX7" fmla="*/ 3916907 w 3916907"/>
                <a:gd name="connsiteY7"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916907 w 3916907"/>
                <a:gd name="connsiteY6"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916907 w 3916907"/>
                <a:gd name="connsiteY6"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916907 w 3916907"/>
                <a:gd name="connsiteY6"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916907 w 3916907"/>
                <a:gd name="connsiteY6" fmla="*/ 0 h 2038883"/>
                <a:gd name="connsiteX0" fmla="*/ 0 w 3916907"/>
                <a:gd name="connsiteY0" fmla="*/ 2051619 h 2070633"/>
                <a:gd name="connsiteX1" fmla="*/ 805218 w 3916907"/>
                <a:gd name="connsiteY1" fmla="*/ 1942437 h 2070633"/>
                <a:gd name="connsiteX2" fmla="*/ 1965278 w 3916907"/>
                <a:gd name="connsiteY2" fmla="*/ 604956 h 2070633"/>
                <a:gd name="connsiteX3" fmla="*/ 3084394 w 3916907"/>
                <a:gd name="connsiteY3" fmla="*/ 359297 h 2070633"/>
                <a:gd name="connsiteX4" fmla="*/ 3411940 w 3916907"/>
                <a:gd name="connsiteY4" fmla="*/ 222819 h 2070633"/>
                <a:gd name="connsiteX5" fmla="*/ 3916907 w 3916907"/>
                <a:gd name="connsiteY5" fmla="*/ 31750 h 2070633"/>
                <a:gd name="connsiteX6" fmla="*/ 3853407 w 3916907"/>
                <a:gd name="connsiteY6" fmla="*/ 0 h 207063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6" fmla="*/ 3662907 w 3916907"/>
                <a:gd name="connsiteY6" fmla="*/ 273050 h 2038883"/>
                <a:gd name="connsiteX0" fmla="*/ 0 w 4118589"/>
                <a:gd name="connsiteY0" fmla="*/ 2019869 h 2038883"/>
                <a:gd name="connsiteX1" fmla="*/ 805218 w 4118589"/>
                <a:gd name="connsiteY1" fmla="*/ 1910687 h 2038883"/>
                <a:gd name="connsiteX2" fmla="*/ 1965278 w 4118589"/>
                <a:gd name="connsiteY2" fmla="*/ 573206 h 2038883"/>
                <a:gd name="connsiteX3" fmla="*/ 3084394 w 4118589"/>
                <a:gd name="connsiteY3" fmla="*/ 327547 h 2038883"/>
                <a:gd name="connsiteX4" fmla="*/ 3411940 w 4118589"/>
                <a:gd name="connsiteY4" fmla="*/ 191069 h 2038883"/>
                <a:gd name="connsiteX5" fmla="*/ 3916907 w 4118589"/>
                <a:gd name="connsiteY5" fmla="*/ 0 h 2038883"/>
                <a:gd name="connsiteX6" fmla="*/ 3662907 w 4118589"/>
                <a:gd name="connsiteY6" fmla="*/ 27305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084394 w 3916907"/>
                <a:gd name="connsiteY3" fmla="*/ 327547 h 2038883"/>
                <a:gd name="connsiteX4" fmla="*/ 3411940 w 3916907"/>
                <a:gd name="connsiteY4" fmla="*/ 191069 h 2038883"/>
                <a:gd name="connsiteX5" fmla="*/ 3916907 w 3916907"/>
                <a:gd name="connsiteY5" fmla="*/ 0 h 2038883"/>
                <a:gd name="connsiteX0" fmla="*/ 0 w 3916907"/>
                <a:gd name="connsiteY0" fmla="*/ 2019869 h 2038883"/>
                <a:gd name="connsiteX1" fmla="*/ 805218 w 3916907"/>
                <a:gd name="connsiteY1" fmla="*/ 1910687 h 2038883"/>
                <a:gd name="connsiteX2" fmla="*/ 1965278 w 3916907"/>
                <a:gd name="connsiteY2" fmla="*/ 573206 h 2038883"/>
                <a:gd name="connsiteX3" fmla="*/ 3411940 w 3916907"/>
                <a:gd name="connsiteY3" fmla="*/ 191069 h 2038883"/>
                <a:gd name="connsiteX4" fmla="*/ 3916907 w 3916907"/>
                <a:gd name="connsiteY4" fmla="*/ 0 h 2038883"/>
                <a:gd name="connsiteX0" fmla="*/ 0 w 3917411"/>
                <a:gd name="connsiteY0" fmla="*/ 2021398 h 2040412"/>
                <a:gd name="connsiteX1" fmla="*/ 805218 w 3917411"/>
                <a:gd name="connsiteY1" fmla="*/ 1912216 h 2040412"/>
                <a:gd name="connsiteX2" fmla="*/ 1965278 w 3917411"/>
                <a:gd name="connsiteY2" fmla="*/ 574735 h 2040412"/>
                <a:gd name="connsiteX3" fmla="*/ 3411940 w 3917411"/>
                <a:gd name="connsiteY3" fmla="*/ 192598 h 2040412"/>
                <a:gd name="connsiteX4" fmla="*/ 3916907 w 3917411"/>
                <a:gd name="connsiteY4" fmla="*/ 1529 h 2040412"/>
                <a:gd name="connsiteX0" fmla="*/ 0 w 3917411"/>
                <a:gd name="connsiteY0" fmla="*/ 2021398 h 2060066"/>
                <a:gd name="connsiteX1" fmla="*/ 805218 w 3917411"/>
                <a:gd name="connsiteY1" fmla="*/ 1912216 h 2060066"/>
                <a:gd name="connsiteX2" fmla="*/ 1965278 w 3917411"/>
                <a:gd name="connsiteY2" fmla="*/ 574735 h 2060066"/>
                <a:gd name="connsiteX3" fmla="*/ 3411940 w 3917411"/>
                <a:gd name="connsiteY3" fmla="*/ 192598 h 2060066"/>
                <a:gd name="connsiteX4" fmla="*/ 3916907 w 3917411"/>
                <a:gd name="connsiteY4" fmla="*/ 1529 h 2060066"/>
                <a:gd name="connsiteX0" fmla="*/ 0 w 3917411"/>
                <a:gd name="connsiteY0" fmla="*/ 2021398 h 2075646"/>
                <a:gd name="connsiteX1" fmla="*/ 805218 w 3917411"/>
                <a:gd name="connsiteY1" fmla="*/ 1912216 h 2075646"/>
                <a:gd name="connsiteX2" fmla="*/ 1965278 w 3917411"/>
                <a:gd name="connsiteY2" fmla="*/ 574735 h 2075646"/>
                <a:gd name="connsiteX3" fmla="*/ 3411940 w 3917411"/>
                <a:gd name="connsiteY3" fmla="*/ 192598 h 2075646"/>
                <a:gd name="connsiteX4" fmla="*/ 3916907 w 3917411"/>
                <a:gd name="connsiteY4" fmla="*/ 1529 h 2075646"/>
                <a:gd name="connsiteX0" fmla="*/ 0 w 3917411"/>
                <a:gd name="connsiteY0" fmla="*/ 2021398 h 2075646"/>
                <a:gd name="connsiteX1" fmla="*/ 805218 w 3917411"/>
                <a:gd name="connsiteY1" fmla="*/ 1912216 h 2075646"/>
                <a:gd name="connsiteX2" fmla="*/ 1965278 w 3917411"/>
                <a:gd name="connsiteY2" fmla="*/ 574735 h 2075646"/>
                <a:gd name="connsiteX3" fmla="*/ 3411940 w 3917411"/>
                <a:gd name="connsiteY3" fmla="*/ 192598 h 2075646"/>
                <a:gd name="connsiteX4" fmla="*/ 3916907 w 3917411"/>
                <a:gd name="connsiteY4" fmla="*/ 1529 h 2075646"/>
                <a:gd name="connsiteX0" fmla="*/ 0 w 3917411"/>
                <a:gd name="connsiteY0" fmla="*/ 2021398 h 2075646"/>
                <a:gd name="connsiteX1" fmla="*/ 805218 w 3917411"/>
                <a:gd name="connsiteY1" fmla="*/ 1912216 h 2075646"/>
                <a:gd name="connsiteX2" fmla="*/ 1965278 w 3917411"/>
                <a:gd name="connsiteY2" fmla="*/ 574735 h 2075646"/>
                <a:gd name="connsiteX3" fmla="*/ 3411940 w 3917411"/>
                <a:gd name="connsiteY3" fmla="*/ 192598 h 2075646"/>
                <a:gd name="connsiteX4" fmla="*/ 3916907 w 3917411"/>
                <a:gd name="connsiteY4" fmla="*/ 1529 h 2075646"/>
                <a:gd name="connsiteX0" fmla="*/ 0 w 3917411"/>
                <a:gd name="connsiteY0" fmla="*/ 2021398 h 2069610"/>
                <a:gd name="connsiteX1" fmla="*/ 805218 w 3917411"/>
                <a:gd name="connsiteY1" fmla="*/ 1912216 h 2069610"/>
                <a:gd name="connsiteX2" fmla="*/ 1965278 w 3917411"/>
                <a:gd name="connsiteY2" fmla="*/ 574735 h 2069610"/>
                <a:gd name="connsiteX3" fmla="*/ 3411940 w 3917411"/>
                <a:gd name="connsiteY3" fmla="*/ 192598 h 2069610"/>
                <a:gd name="connsiteX4" fmla="*/ 3916907 w 3917411"/>
                <a:gd name="connsiteY4" fmla="*/ 1529 h 2069610"/>
                <a:gd name="connsiteX0" fmla="*/ 0 w 3966330"/>
                <a:gd name="connsiteY0" fmla="*/ 2096658 h 2096658"/>
                <a:gd name="connsiteX1" fmla="*/ 854137 w 3966330"/>
                <a:gd name="connsiteY1" fmla="*/ 1912216 h 2096658"/>
                <a:gd name="connsiteX2" fmla="*/ 2014197 w 3966330"/>
                <a:gd name="connsiteY2" fmla="*/ 574735 h 2096658"/>
                <a:gd name="connsiteX3" fmla="*/ 3460859 w 3966330"/>
                <a:gd name="connsiteY3" fmla="*/ 192598 h 2096658"/>
                <a:gd name="connsiteX4" fmla="*/ 3965826 w 3966330"/>
                <a:gd name="connsiteY4" fmla="*/ 1529 h 2096658"/>
                <a:gd name="connsiteX0" fmla="*/ 0 w 3966330"/>
                <a:gd name="connsiteY0" fmla="*/ 2096658 h 2096658"/>
                <a:gd name="connsiteX1" fmla="*/ 854137 w 3966330"/>
                <a:gd name="connsiteY1" fmla="*/ 1912216 h 2096658"/>
                <a:gd name="connsiteX2" fmla="*/ 2014197 w 3966330"/>
                <a:gd name="connsiteY2" fmla="*/ 574735 h 2096658"/>
                <a:gd name="connsiteX3" fmla="*/ 3460859 w 3966330"/>
                <a:gd name="connsiteY3" fmla="*/ 192598 h 2096658"/>
                <a:gd name="connsiteX4" fmla="*/ 3965826 w 3966330"/>
                <a:gd name="connsiteY4" fmla="*/ 1529 h 2096658"/>
                <a:gd name="connsiteX0" fmla="*/ 0 w 3966330"/>
                <a:gd name="connsiteY0" fmla="*/ 2096658 h 2096658"/>
                <a:gd name="connsiteX1" fmla="*/ 854137 w 3966330"/>
                <a:gd name="connsiteY1" fmla="*/ 1912216 h 2096658"/>
                <a:gd name="connsiteX2" fmla="*/ 2014197 w 3966330"/>
                <a:gd name="connsiteY2" fmla="*/ 574735 h 2096658"/>
                <a:gd name="connsiteX3" fmla="*/ 3460859 w 3966330"/>
                <a:gd name="connsiteY3" fmla="*/ 192598 h 2096658"/>
                <a:gd name="connsiteX4" fmla="*/ 3965826 w 3966330"/>
                <a:gd name="connsiteY4" fmla="*/ 1529 h 2096658"/>
                <a:gd name="connsiteX0" fmla="*/ 0 w 3966330"/>
                <a:gd name="connsiteY0" fmla="*/ 2096658 h 2115407"/>
                <a:gd name="connsiteX1" fmla="*/ 854137 w 3966330"/>
                <a:gd name="connsiteY1" fmla="*/ 1912216 h 2115407"/>
                <a:gd name="connsiteX2" fmla="*/ 2014197 w 3966330"/>
                <a:gd name="connsiteY2" fmla="*/ 574735 h 2115407"/>
                <a:gd name="connsiteX3" fmla="*/ 3460859 w 3966330"/>
                <a:gd name="connsiteY3" fmla="*/ 192598 h 2115407"/>
                <a:gd name="connsiteX4" fmla="*/ 3965826 w 3966330"/>
                <a:gd name="connsiteY4" fmla="*/ 1529 h 211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6330" h="2115407">
                  <a:moveTo>
                    <a:pt x="0" y="2096658"/>
                  </a:moveTo>
                  <a:cubicBezTo>
                    <a:pt x="30849" y="2070784"/>
                    <a:pt x="-87400" y="2233603"/>
                    <a:pt x="854137" y="1912216"/>
                  </a:cubicBezTo>
                  <a:cubicBezTo>
                    <a:pt x="1795674" y="1590829"/>
                    <a:pt x="1471793" y="861338"/>
                    <a:pt x="2014197" y="574735"/>
                  </a:cubicBezTo>
                  <a:cubicBezTo>
                    <a:pt x="2556601" y="288132"/>
                    <a:pt x="2919688" y="415132"/>
                    <a:pt x="3460859" y="192598"/>
                  </a:cubicBezTo>
                  <a:cubicBezTo>
                    <a:pt x="4002030" y="-29936"/>
                    <a:pt x="3965826" y="1529"/>
                    <a:pt x="3965826" y="1529"/>
                  </a:cubicBezTo>
                </a:path>
              </a:pathLst>
            </a:custGeom>
            <a:noFill/>
            <a:ln w="76200">
              <a:solidFill>
                <a:srgbClr val="C0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i UI"/>
                <a:ea typeface="+mn-ea"/>
                <a:cs typeface="+mn-cs"/>
              </a:endParaRPr>
            </a:p>
          </p:txBody>
        </p:sp>
        <p:sp>
          <p:nvSpPr>
            <p:cNvPr id="16" name="TextBox 15">
              <a:extLst>
                <a:ext uri="{FF2B5EF4-FFF2-40B4-BE49-F238E27FC236}">
                  <a16:creationId xmlns:a16="http://schemas.microsoft.com/office/drawing/2014/main" id="{F86C70D0-DE5F-737C-12B8-1F86EBC7A58E}"/>
                </a:ext>
              </a:extLst>
            </p:cNvPr>
            <p:cNvSpPr txBox="1"/>
            <p:nvPr/>
          </p:nvSpPr>
          <p:spPr>
            <a:xfrm>
              <a:off x="5788123" y="2621873"/>
              <a:ext cx="6966216" cy="9213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Segoi UI"/>
                  <a:ea typeface="+mn-ea"/>
                  <a:cs typeface="+mn-cs"/>
                </a:rPr>
                <a:t>TEMPERATURE DURING HEAT STROKE:</a:t>
              </a:r>
              <a:br>
                <a:rPr kumimoji="0" lang="en-US" sz="3200" b="0" i="0" u="none" strike="noStrike" kern="1200" cap="none" spc="0" normalizeH="0" baseline="0" noProof="0" dirty="0">
                  <a:ln>
                    <a:noFill/>
                  </a:ln>
                  <a:solidFill>
                    <a:srgbClr val="C00000"/>
                  </a:solidFill>
                  <a:effectLst/>
                  <a:uLnTx/>
                  <a:uFillTx/>
                  <a:latin typeface="Segoi UI"/>
                  <a:ea typeface="+mn-ea"/>
                  <a:cs typeface="+mn-cs"/>
                </a:rPr>
              </a:br>
              <a:r>
                <a:rPr kumimoji="0" lang="en-US" sz="2400" b="0" i="0" u="none" strike="noStrike" kern="1200" cap="none" spc="0" normalizeH="0" baseline="0" noProof="0" dirty="0">
                  <a:ln>
                    <a:noFill/>
                  </a:ln>
                  <a:solidFill>
                    <a:prstClr val="black"/>
                  </a:solidFill>
                  <a:effectLst/>
                  <a:uLnTx/>
                  <a:uFillTx/>
                  <a:latin typeface="Segoi UI"/>
                  <a:ea typeface="+mn-ea"/>
                  <a:cs typeface="+mn-cs"/>
                </a:rPr>
                <a:t>Has massive momentum… like a freight train</a:t>
              </a:r>
            </a:p>
          </p:txBody>
        </p:sp>
        <p:pic>
          <p:nvPicPr>
            <p:cNvPr id="18" name="Graphic 17" descr="Train with solid fill">
              <a:extLst>
                <a:ext uri="{FF2B5EF4-FFF2-40B4-BE49-F238E27FC236}">
                  <a16:creationId xmlns:a16="http://schemas.microsoft.com/office/drawing/2014/main" id="{9CE5AB85-DCF9-1180-6571-8636695095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3977" y="3185223"/>
              <a:ext cx="914400" cy="914400"/>
            </a:xfrm>
            <a:prstGeom prst="rect">
              <a:avLst/>
            </a:prstGeom>
          </p:spPr>
        </p:pic>
      </p:grpSp>
    </p:spTree>
    <p:custDataLst>
      <p:tags r:id="rId1"/>
    </p:custDataLst>
    <p:extLst>
      <p:ext uri="{BB962C8B-B14F-4D97-AF65-F5344CB8AC3E}">
        <p14:creationId xmlns:p14="http://schemas.microsoft.com/office/powerpoint/2010/main" val="798752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K9 MEDIC Value Prop and Sales Script">
  <a:themeElements>
    <a:clrScheme name="K9 MEDIC Brand">
      <a:dk1>
        <a:sysClr val="windowText" lastClr="000000"/>
      </a:dk1>
      <a:lt1>
        <a:sysClr val="window" lastClr="FFFFFF"/>
      </a:lt1>
      <a:dk2>
        <a:srgbClr val="3F3F3F"/>
      </a:dk2>
      <a:lt2>
        <a:srgbClr val="BFBFBF"/>
      </a:lt2>
      <a:accent1>
        <a:srgbClr val="7030A0"/>
      </a:accent1>
      <a:accent2>
        <a:srgbClr val="7F7F7F"/>
      </a:accent2>
      <a:accent3>
        <a:srgbClr val="669900"/>
      </a:accent3>
      <a:accent4>
        <a:srgbClr val="0070C0"/>
      </a:accent4>
      <a:accent5>
        <a:srgbClr val="E8D1BA"/>
      </a:accent5>
      <a:accent6>
        <a:srgbClr val="D8D8D8"/>
      </a:accent6>
      <a:hlink>
        <a:srgbClr val="AB73D5"/>
      </a:hlink>
      <a:folHlink>
        <a:srgbClr val="AB73D5"/>
      </a:folHlink>
    </a:clrScheme>
    <a:fontScheme name="K9 MEDIC Branding">
      <a:majorFont>
        <a:latin typeface="Segoe UI Black"/>
        <a:ea typeface=""/>
        <a:cs typeface=""/>
      </a:majorFont>
      <a:minorFont>
        <a:latin typeface="Segoi UI"/>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9 MEDIC 2021 Template Theme">
  <a:themeElements>
    <a:clrScheme name="K9 MEDIC 2021">
      <a:dk1>
        <a:sysClr val="windowText" lastClr="000000"/>
      </a:dk1>
      <a:lt1>
        <a:sysClr val="window" lastClr="FFFFFF"/>
      </a:lt1>
      <a:dk2>
        <a:srgbClr val="3F3A60"/>
      </a:dk2>
      <a:lt2>
        <a:srgbClr val="DFDAE1"/>
      </a:lt2>
      <a:accent1>
        <a:srgbClr val="8C63FF"/>
      </a:accent1>
      <a:accent2>
        <a:srgbClr val="A7A4DF"/>
      </a:accent2>
      <a:accent3>
        <a:srgbClr val="E3D9FF"/>
      </a:accent3>
      <a:accent4>
        <a:srgbClr val="0070C0"/>
      </a:accent4>
      <a:accent5>
        <a:srgbClr val="96AC26"/>
      </a:accent5>
      <a:accent6>
        <a:srgbClr val="3F3A60"/>
      </a:accent6>
      <a:hlink>
        <a:srgbClr val="8C63FF"/>
      </a:hlink>
      <a:folHlink>
        <a:srgbClr val="8C63FF"/>
      </a:folHlink>
    </a:clrScheme>
    <a:fontScheme name="Custom 2">
      <a:majorFont>
        <a:latin typeface="Franklin Gothic Demi Cond"/>
        <a:ea typeface=""/>
        <a:cs typeface=""/>
      </a:majorFont>
      <a:minorFont>
        <a:latin typeface="Segoi UI"/>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9 MEDIC 2021 Template Theme" id="{B07C3397-9CBB-4B58-8303-8B1CE9EFF211}" vid="{D3275C63-68BE-4421-B0A5-86D61410264F}"/>
    </a:ext>
  </a:extLst>
</a:theme>
</file>

<file path=ppt/theme/theme3.xml><?xml version="1.0" encoding="utf-8"?>
<a:theme xmlns:a="http://schemas.openxmlformats.org/drawingml/2006/main" name="1_Left White master">
  <a:themeElements>
    <a:clrScheme name="K9 MEDIC 2021">
      <a:dk1>
        <a:sysClr val="windowText" lastClr="000000"/>
      </a:dk1>
      <a:lt1>
        <a:sysClr val="window" lastClr="FFFFFF"/>
      </a:lt1>
      <a:dk2>
        <a:srgbClr val="3F3A60"/>
      </a:dk2>
      <a:lt2>
        <a:srgbClr val="DFDAE1"/>
      </a:lt2>
      <a:accent1>
        <a:srgbClr val="8C63FF"/>
      </a:accent1>
      <a:accent2>
        <a:srgbClr val="A7A4DF"/>
      </a:accent2>
      <a:accent3>
        <a:srgbClr val="E3D9FF"/>
      </a:accent3>
      <a:accent4>
        <a:srgbClr val="0070C0"/>
      </a:accent4>
      <a:accent5>
        <a:srgbClr val="96AC26"/>
      </a:accent5>
      <a:accent6>
        <a:srgbClr val="3F3A60"/>
      </a:accent6>
      <a:hlink>
        <a:srgbClr val="8C63FF"/>
      </a:hlink>
      <a:folHlink>
        <a:srgbClr val="8C63FF"/>
      </a:folHlink>
    </a:clrScheme>
    <a:fontScheme name="Custom 2">
      <a:majorFont>
        <a:latin typeface="Franklin Gothic Demi Cond"/>
        <a:ea typeface=""/>
        <a:cs typeface=""/>
      </a:majorFont>
      <a:minorFont>
        <a:latin typeface="Segoi UI"/>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trospectVTI">
  <a:themeElements>
    <a:clrScheme name="Custom 2">
      <a:dk1>
        <a:sysClr val="windowText" lastClr="000000"/>
      </a:dk1>
      <a:lt1>
        <a:srgbClr val="FFFFFF"/>
      </a:lt1>
      <a:dk2>
        <a:srgbClr val="2D0B60"/>
      </a:dk2>
      <a:lt2>
        <a:srgbClr val="FFFFFF"/>
      </a:lt2>
      <a:accent1>
        <a:srgbClr val="B1ABCD"/>
      </a:accent1>
      <a:accent2>
        <a:srgbClr val="9CB084"/>
      </a:accent2>
      <a:accent3>
        <a:srgbClr val="7E6BC9"/>
      </a:accent3>
      <a:accent4>
        <a:srgbClr val="6585CF"/>
      </a:accent4>
      <a:accent5>
        <a:srgbClr val="570471"/>
      </a:accent5>
      <a:accent6>
        <a:srgbClr val="A379BB"/>
      </a:accent6>
      <a:hlink>
        <a:srgbClr val="9CB084"/>
      </a:hlink>
      <a:folHlink>
        <a:srgbClr val="B1ABCD"/>
      </a:folHlink>
    </a:clrScheme>
    <a:fontScheme name="K9 MEDIC">
      <a:majorFont>
        <a:latin typeface="Franklin Gothic Heavy"/>
        <a:ea typeface=""/>
        <a:cs typeface=""/>
      </a:majorFont>
      <a:minorFont>
        <a:latin typeface="Segoe U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5.xml><?xml version="1.0" encoding="utf-8"?>
<a:theme xmlns:a="http://schemas.openxmlformats.org/drawingml/2006/main" name="3_Left White master">
  <a:themeElements>
    <a:clrScheme name="K9 MEDIC 2021">
      <a:dk1>
        <a:sysClr val="windowText" lastClr="000000"/>
      </a:dk1>
      <a:lt1>
        <a:sysClr val="window" lastClr="FFFFFF"/>
      </a:lt1>
      <a:dk2>
        <a:srgbClr val="3F3A60"/>
      </a:dk2>
      <a:lt2>
        <a:srgbClr val="DFDAE1"/>
      </a:lt2>
      <a:accent1>
        <a:srgbClr val="8C63FF"/>
      </a:accent1>
      <a:accent2>
        <a:srgbClr val="A7A4DF"/>
      </a:accent2>
      <a:accent3>
        <a:srgbClr val="E3D9FF"/>
      </a:accent3>
      <a:accent4>
        <a:srgbClr val="0070C0"/>
      </a:accent4>
      <a:accent5>
        <a:srgbClr val="96AC26"/>
      </a:accent5>
      <a:accent6>
        <a:srgbClr val="3F3A60"/>
      </a:accent6>
      <a:hlink>
        <a:srgbClr val="8C63FF"/>
      </a:hlink>
      <a:folHlink>
        <a:srgbClr val="8C63FF"/>
      </a:folHlink>
    </a:clrScheme>
    <a:fontScheme name="Custom 2">
      <a:majorFont>
        <a:latin typeface="Franklin Gothic Demi Cond"/>
        <a:ea typeface=""/>
        <a:cs typeface=""/>
      </a:majorFont>
      <a:minorFont>
        <a:latin typeface="Segoi UI"/>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JuxtaposeVTI">
  <a:themeElements>
    <a:clrScheme name="Custom 2">
      <a:dk1>
        <a:sysClr val="windowText" lastClr="000000"/>
      </a:dk1>
      <a:lt1>
        <a:srgbClr val="FFFFFF"/>
      </a:lt1>
      <a:dk2>
        <a:srgbClr val="2D0B60"/>
      </a:dk2>
      <a:lt2>
        <a:srgbClr val="FFFFFF"/>
      </a:lt2>
      <a:accent1>
        <a:srgbClr val="B1ABCD"/>
      </a:accent1>
      <a:accent2>
        <a:srgbClr val="9CB084"/>
      </a:accent2>
      <a:accent3>
        <a:srgbClr val="7E6BC9"/>
      </a:accent3>
      <a:accent4>
        <a:srgbClr val="6585CF"/>
      </a:accent4>
      <a:accent5>
        <a:srgbClr val="570471"/>
      </a:accent5>
      <a:accent6>
        <a:srgbClr val="A379BB"/>
      </a:accent6>
      <a:hlink>
        <a:srgbClr val="9CB084"/>
      </a:hlink>
      <a:folHlink>
        <a:srgbClr val="B1ABCD"/>
      </a:folHlink>
    </a:clrScheme>
    <a:fontScheme name="K9 MEDIC">
      <a:majorFont>
        <a:latin typeface="Franklin Gothic Heavy"/>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7.xml><?xml version="1.0" encoding="utf-8"?>
<a:theme xmlns:a="http://schemas.openxmlformats.org/drawingml/2006/main" name="1_K9 MEDIC 2021 Template Theme">
  <a:themeElements>
    <a:clrScheme name="K9 MEDIC 2021">
      <a:dk1>
        <a:sysClr val="windowText" lastClr="000000"/>
      </a:dk1>
      <a:lt1>
        <a:sysClr val="window" lastClr="FFFFFF"/>
      </a:lt1>
      <a:dk2>
        <a:srgbClr val="3F3A60"/>
      </a:dk2>
      <a:lt2>
        <a:srgbClr val="DFDAE1"/>
      </a:lt2>
      <a:accent1>
        <a:srgbClr val="8C63FF"/>
      </a:accent1>
      <a:accent2>
        <a:srgbClr val="A7A4DF"/>
      </a:accent2>
      <a:accent3>
        <a:srgbClr val="E3D9FF"/>
      </a:accent3>
      <a:accent4>
        <a:srgbClr val="0070C0"/>
      </a:accent4>
      <a:accent5>
        <a:srgbClr val="96AC26"/>
      </a:accent5>
      <a:accent6>
        <a:srgbClr val="3F3A60"/>
      </a:accent6>
      <a:hlink>
        <a:srgbClr val="8C63FF"/>
      </a:hlink>
      <a:folHlink>
        <a:srgbClr val="8C63FF"/>
      </a:folHlink>
    </a:clrScheme>
    <a:fontScheme name="Custom 2">
      <a:majorFont>
        <a:latin typeface="Franklin Gothic Demi Cond"/>
        <a:ea typeface=""/>
        <a:cs typeface=""/>
      </a:majorFont>
      <a:minorFont>
        <a:latin typeface="Segoi UI"/>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9 MEDIC 2021 Template Theme" id="{B07C3397-9CBB-4B58-8303-8B1CE9EFF211}" vid="{D3275C63-68BE-4421-B0A5-86D61410264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DA4AEA9BE7A1439C8E09572719613F" ma:contentTypeVersion="17" ma:contentTypeDescription="Create a new document." ma:contentTypeScope="" ma:versionID="6c95b0be63c0fd3e2585a43b6da8297e">
  <xsd:schema xmlns:xsd="http://www.w3.org/2001/XMLSchema" xmlns:xs="http://www.w3.org/2001/XMLSchema" xmlns:p="http://schemas.microsoft.com/office/2006/metadata/properties" xmlns:ns2="8f436cd7-7669-494e-a075-7076a548ce08" xmlns:ns3="08711157-e491-426f-885e-f67a411f77af" targetNamespace="http://schemas.microsoft.com/office/2006/metadata/properties" ma:root="true" ma:fieldsID="32b58a55d50bd7b55321feeb9a34274d" ns2:_="" ns3:_="">
    <xsd:import namespace="8f436cd7-7669-494e-a075-7076a548ce08"/>
    <xsd:import namespace="08711157-e491-426f-885e-f67a411f77a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436cd7-7669-494e-a075-7076a548c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9fba66a-f220-4cd5-bd50-fdbd4f9db4d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711157-e491-426f-885e-f67a411f77a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5624224-8215-438b-befc-5c95155bed2c}" ma:internalName="TaxCatchAll" ma:showField="CatchAllData" ma:web="08711157-e491-426f-885e-f67a411f77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f436cd7-7669-494e-a075-7076a548ce08">
      <Terms xmlns="http://schemas.microsoft.com/office/infopath/2007/PartnerControls"/>
    </lcf76f155ced4ddcb4097134ff3c332f>
    <TaxCatchAll xmlns="08711157-e491-426f-885e-f67a411f77af" xsi:nil="true"/>
  </documentManagement>
</p:properties>
</file>

<file path=customXml/itemProps1.xml><?xml version="1.0" encoding="utf-8"?>
<ds:datastoreItem xmlns:ds="http://schemas.openxmlformats.org/officeDocument/2006/customXml" ds:itemID="{FEC287D4-0FF5-46F4-9178-DC35C30B19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436cd7-7669-494e-a075-7076a548ce08"/>
    <ds:schemaRef ds:uri="08711157-e491-426f-885e-f67a411f77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621783-D3F4-4E7B-908B-243770FA2E97}">
  <ds:schemaRefs>
    <ds:schemaRef ds:uri="http://schemas.microsoft.com/sharepoint/v3/contenttype/forms"/>
  </ds:schemaRefs>
</ds:datastoreItem>
</file>

<file path=customXml/itemProps3.xml><?xml version="1.0" encoding="utf-8"?>
<ds:datastoreItem xmlns:ds="http://schemas.openxmlformats.org/officeDocument/2006/customXml" ds:itemID="{C1EEC0D9-933D-4596-96C4-852E01265E07}">
  <ds:schemaRefs>
    <ds:schemaRef ds:uri="http://purl.org/dc/dcmitype/"/>
    <ds:schemaRef ds:uri="8f436cd7-7669-494e-a075-7076a548ce08"/>
    <ds:schemaRef ds:uri="http://purl.org/dc/terms/"/>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08711157-e491-426f-885e-f67a411f77a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139</TotalTime>
  <Words>6525</Words>
  <Application>Microsoft Office PowerPoint</Application>
  <PresentationFormat>Widescreen</PresentationFormat>
  <Paragraphs>906</Paragraphs>
  <Slides>64</Slides>
  <Notes>59</Notes>
  <HiddenSlides>0</HiddenSlides>
  <MMClips>1</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64</vt:i4>
      </vt:variant>
    </vt:vector>
  </HeadingPairs>
  <TitlesOfParts>
    <vt:vector size="86" baseType="lpstr">
      <vt:lpstr>Aptos</vt:lpstr>
      <vt:lpstr>Arial</vt:lpstr>
      <vt:lpstr>Arial Black</vt:lpstr>
      <vt:lpstr>Calibri</vt:lpstr>
      <vt:lpstr>Comic Sans MS</vt:lpstr>
      <vt:lpstr>Franklin Gothic Demi Cond</vt:lpstr>
      <vt:lpstr>Franklin Gothic Heavy</vt:lpstr>
      <vt:lpstr>Mistral</vt:lpstr>
      <vt:lpstr>Open Sans</vt:lpstr>
      <vt:lpstr>Segoe Print</vt:lpstr>
      <vt:lpstr>Segoe UI</vt:lpstr>
      <vt:lpstr>Segoe UI Black</vt:lpstr>
      <vt:lpstr>Segoi UI</vt:lpstr>
      <vt:lpstr>Webdings</vt:lpstr>
      <vt:lpstr>Wingdings</vt:lpstr>
      <vt:lpstr>1_K9 MEDIC Value Prop and Sales Script</vt:lpstr>
      <vt:lpstr>K9 MEDIC 2021 Template Theme</vt:lpstr>
      <vt:lpstr>1_Left White master</vt:lpstr>
      <vt:lpstr>RetrospectVTI</vt:lpstr>
      <vt:lpstr>3_Left White master</vt:lpstr>
      <vt:lpstr>JuxtaposeVTI</vt:lpstr>
      <vt:lpstr>1_K9 MEDIC 2021 Template Theme</vt:lpstr>
      <vt:lpstr>Heat and  Hydration</vt:lpstr>
      <vt:lpstr>Saving Your K9’s Life</vt:lpstr>
      <vt:lpstr>Overview: Beating the Heat</vt:lpstr>
      <vt:lpstr>Understanding  Heat Injuries</vt:lpstr>
      <vt:lpstr>Wide variety of risks</vt:lpstr>
      <vt:lpstr>What Happens?</vt:lpstr>
      <vt:lpstr>What Happens?  Why is this so difficult to recognize/predict?</vt:lpstr>
      <vt:lpstr>What Happens?  Why is this so difficult to recognize/predict?</vt:lpstr>
      <vt:lpstr>What Happens?  Why is this so difficult to recognize/predict?</vt:lpstr>
      <vt:lpstr>What Happens?  Why is this so difficult to recognize/predict?</vt:lpstr>
      <vt:lpstr>Trick Question Raise Hand if Yes</vt:lpstr>
      <vt:lpstr>Do Dogs Sweat?</vt:lpstr>
      <vt:lpstr>Humans Sweat! </vt:lpstr>
      <vt:lpstr>Panting</vt:lpstr>
      <vt:lpstr>Panting Increases</vt:lpstr>
      <vt:lpstr>Hydration Importance</vt:lpstr>
      <vt:lpstr>SUMMARY: ABCs of Heat Safety</vt:lpstr>
      <vt:lpstr>Assessments:  Know Your Dog</vt:lpstr>
      <vt:lpstr>Body Conditioning</vt:lpstr>
      <vt:lpstr>Climate Control</vt:lpstr>
      <vt:lpstr>#EyesOnForSafety</vt:lpstr>
      <vt:lpstr>ABCs of Heat Safety</vt:lpstr>
      <vt:lpstr>Break Early, Break Often</vt:lpstr>
      <vt:lpstr>🎯Key goals for breaks?</vt:lpstr>
      <vt:lpstr>Ongoing Assessments</vt:lpstr>
      <vt:lpstr>Ongoing Assessments</vt:lpstr>
      <vt:lpstr>Supportive Cooling Methods</vt:lpstr>
      <vt:lpstr>Supportive Cooling Methods</vt:lpstr>
      <vt:lpstr>Supportive Cooling Methods</vt:lpstr>
      <vt:lpstr>Hydration</vt:lpstr>
      <vt:lpstr>Hydration</vt:lpstr>
      <vt:lpstr>Flavor</vt:lpstr>
      <vt:lpstr>Hydration</vt:lpstr>
      <vt:lpstr>💡Break Tip!</vt:lpstr>
      <vt:lpstr>When is the break complete?</vt:lpstr>
      <vt:lpstr>🎯Key goals for breaks?</vt:lpstr>
      <vt:lpstr>🎯Key goals for breaks?</vt:lpstr>
      <vt:lpstr>What Happens When Cooling Fails</vt:lpstr>
      <vt:lpstr>  MILD/ Stress</vt:lpstr>
      <vt:lpstr>Case Study – Orlando PD</vt:lpstr>
      <vt:lpstr>Case Study</vt:lpstr>
      <vt:lpstr>  MILD/ Stress</vt:lpstr>
      <vt:lpstr>HEAT CODE!</vt:lpstr>
      <vt:lpstr>Pop Quiz – Cooling Methods  Raise your hands if true</vt:lpstr>
      <vt:lpstr>Truth</vt:lpstr>
      <vt:lpstr>Truth</vt:lpstr>
      <vt:lpstr>Emergency Cooling - Onsite</vt:lpstr>
      <vt:lpstr>Emergency Cooling - Onsite</vt:lpstr>
      <vt:lpstr>Emergency Cooling - Onsite</vt:lpstr>
      <vt:lpstr>Emergency Cooling - Transit</vt:lpstr>
      <vt:lpstr>Emergency Cooling - Transit</vt:lpstr>
      <vt:lpstr> CALLBACK: Emergency Cooling </vt:lpstr>
      <vt:lpstr> CALLBACK: Emergency Cooling </vt:lpstr>
      <vt:lpstr>Emergency Cooling - Transit</vt:lpstr>
      <vt:lpstr>Emergency Cooling - Transit</vt:lpstr>
      <vt:lpstr>When cooled to 103F/40F</vt:lpstr>
      <vt:lpstr>When cooled to 103F/40F</vt:lpstr>
      <vt:lpstr>Summary: Beat the Heat</vt:lpstr>
      <vt:lpstr>Heat Stroke Treatment</vt:lpstr>
      <vt:lpstr>Heat Stroke Treatment</vt:lpstr>
      <vt:lpstr>Additional Problems</vt:lpstr>
      <vt:lpstr>Additional Problems</vt:lpstr>
      <vt:lpstr>Additional Problems</vt:lpstr>
      <vt:lpstr>Additional Problems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Brenner</dc:creator>
  <cp:lastModifiedBy>Jo-Anne Brenner</cp:lastModifiedBy>
  <cp:revision>2</cp:revision>
  <dcterms:created xsi:type="dcterms:W3CDTF">2023-09-26T13:19:43Z</dcterms:created>
  <dcterms:modified xsi:type="dcterms:W3CDTF">2024-01-30T03:53:01Z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A81FB292-0710-4EFE-9F5E-1F0D79DBDA3F</vt:lpwstr>
  </property>
  <property fmtid="{D5CDD505-2E9C-101B-9397-08002B2CF9AE}" pid="3" name="ArticulatePath">
    <vt:lpwstr>Presentation2</vt:lpwstr>
  </property>
  <property fmtid="{D5CDD505-2E9C-101B-9397-08002B2CF9AE}" pid="4" name="ContentTypeId">
    <vt:lpwstr>0x010100A4DA4AEA9BE7A1439C8E09572719613F</vt:lpwstr>
  </property>
  <property fmtid="{D5CDD505-2E9C-101B-9397-08002B2CF9AE}" pid="5" name="MediaServiceImageTags">
    <vt:lpwstr/>
  </property>
</Properties>
</file>